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3"/>
  </p:notesMasterIdLst>
  <p:sldIdLst>
    <p:sldId id="256" r:id="rId2"/>
    <p:sldId id="258" r:id="rId3"/>
    <p:sldId id="265" r:id="rId4"/>
    <p:sldId id="304" r:id="rId5"/>
    <p:sldId id="263" r:id="rId6"/>
    <p:sldId id="302" r:id="rId7"/>
    <p:sldId id="305" r:id="rId8"/>
    <p:sldId id="306" r:id="rId9"/>
    <p:sldId id="307" r:id="rId10"/>
    <p:sldId id="273" r:id="rId11"/>
    <p:sldId id="301" r:id="rId12"/>
  </p:sldIdLst>
  <p:sldSz cx="9144000" cy="5143500" type="screen16x9"/>
  <p:notesSz cx="6858000" cy="9144000"/>
  <p:embeddedFontLst>
    <p:embeddedFont>
      <p:font typeface="Atkinson Hyperlegible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D24F37-4FCA-CB92-0551-E5FC38BF7E20}" name="Ana Silva" initials="" userId="S::ar.m.silva@ua.pt::b2a50c40-7699-4b62-8ec4-8c470fa50d6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86528-BEE7-DA4A-88CF-6A7B6D06F550}" v="518" dt="2023-12-16T11:34:30.509"/>
    <p1510:client id="{3A055029-D96D-4107-9CA2-ECEF07E37C41}" v="60" dt="2023-12-16T09:55:13.838"/>
    <p1510:client id="{FE782CB3-C60A-4909-A74B-5BE451035AD8}" v="315" dt="2023-12-16T11:34:48.253"/>
  </p1510:revLst>
</p1510:revInfo>
</file>

<file path=ppt/tableStyles.xml><?xml version="1.0" encoding="utf-8"?>
<a:tblStyleLst xmlns:a="http://schemas.openxmlformats.org/drawingml/2006/main" def="{06E56EEB-CA5D-4FD5-B46D-DA8CDE4AF385}">
  <a:tblStyle styleId="{06E56EEB-CA5D-4FD5-B46D-DA8CDE4AF3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Destaqu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Estilo com Tema 1 - Destaqu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Estilo Claro 2 - Destaqu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Estilo com Tema 1 - Destaqu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Estilo com Tema 1 - Destaqu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riana Gomes" userId="S::adriana.gomes@ua.pt::f81a1fbc-2ae3-464c-b158-62d81c0da299" providerId="AD" clId="Web-{EBDDB6B0-4FE1-4259-B030-78CE77B78A6B}"/>
    <pc:docChg chg="modSld">
      <pc:chgData name="Adriana Gomes" userId="S::adriana.gomes@ua.pt::f81a1fbc-2ae3-464c-b158-62d81c0da299" providerId="AD" clId="Web-{EBDDB6B0-4FE1-4259-B030-78CE77B78A6B}" dt="2023-12-13T11:45:23.016" v="1" actId="20577"/>
      <pc:docMkLst>
        <pc:docMk/>
      </pc:docMkLst>
      <pc:sldChg chg="modSp">
        <pc:chgData name="Adriana Gomes" userId="S::adriana.gomes@ua.pt::f81a1fbc-2ae3-464c-b158-62d81c0da299" providerId="AD" clId="Web-{EBDDB6B0-4FE1-4259-B030-78CE77B78A6B}" dt="2023-12-13T11:45:23.016" v="1" actId="20577"/>
        <pc:sldMkLst>
          <pc:docMk/>
          <pc:sldMk cId="0" sldId="263"/>
        </pc:sldMkLst>
        <pc:spChg chg="mod">
          <ac:chgData name="Adriana Gomes" userId="S::adriana.gomes@ua.pt::f81a1fbc-2ae3-464c-b158-62d81c0da299" providerId="AD" clId="Web-{EBDDB6B0-4FE1-4259-B030-78CE77B78A6B}" dt="2023-12-13T11:45:23.016" v="1" actId="20577"/>
          <ac:spMkLst>
            <pc:docMk/>
            <pc:sldMk cId="0" sldId="263"/>
            <ac:spMk id="552" creationId="{00000000-0000-0000-0000-000000000000}"/>
          </ac:spMkLst>
        </pc:spChg>
      </pc:sldChg>
    </pc:docChg>
  </pc:docChgLst>
  <pc:docChgLst>
    <pc:chgData name="Adriana Gomes" userId="S::adriana.gomes@ua.pt::f81a1fbc-2ae3-464c-b158-62d81c0da299" providerId="AD" clId="Web-{3A055029-D96D-4107-9CA2-ECEF07E37C41}"/>
    <pc:docChg chg="addSld modSld">
      <pc:chgData name="Adriana Gomes" userId="S::adriana.gomes@ua.pt::f81a1fbc-2ae3-464c-b158-62d81c0da299" providerId="AD" clId="Web-{3A055029-D96D-4107-9CA2-ECEF07E37C41}" dt="2023-12-16T09:55:13.103" v="56" actId="20577"/>
      <pc:docMkLst>
        <pc:docMk/>
      </pc:docMkLst>
      <pc:sldChg chg="addSp delSp modSp">
        <pc:chgData name="Adriana Gomes" userId="S::adriana.gomes@ua.pt::f81a1fbc-2ae3-464c-b158-62d81c0da299" providerId="AD" clId="Web-{3A055029-D96D-4107-9CA2-ECEF07E37C41}" dt="2023-12-16T09:48:45.620" v="32"/>
        <pc:sldMkLst>
          <pc:docMk/>
          <pc:sldMk cId="0" sldId="263"/>
        </pc:sldMkLst>
        <pc:picChg chg="add del mod">
          <ac:chgData name="Adriana Gomes" userId="S::adriana.gomes@ua.pt::f81a1fbc-2ae3-464c-b158-62d81c0da299" providerId="AD" clId="Web-{3A055029-D96D-4107-9CA2-ECEF07E37C41}" dt="2023-12-16T09:46:01.749" v="7"/>
          <ac:picMkLst>
            <pc:docMk/>
            <pc:sldMk cId="0" sldId="263"/>
            <ac:picMk id="2" creationId="{10759AE7-AAF1-FCC7-9397-1EB4D1E2FE47}"/>
          </ac:picMkLst>
        </pc:picChg>
        <pc:picChg chg="add del mod">
          <ac:chgData name="Adriana Gomes" userId="S::adriana.gomes@ua.pt::f81a1fbc-2ae3-464c-b158-62d81c0da299" providerId="AD" clId="Web-{3A055029-D96D-4107-9CA2-ECEF07E37C41}" dt="2023-12-16T09:48:45.620" v="32"/>
          <ac:picMkLst>
            <pc:docMk/>
            <pc:sldMk cId="0" sldId="263"/>
            <ac:picMk id="4" creationId="{3272EFDA-554B-12C6-DC9E-D44111F911FF}"/>
          </ac:picMkLst>
        </pc:picChg>
        <pc:picChg chg="add del mod">
          <ac:chgData name="Adriana Gomes" userId="S::adriana.gomes@ua.pt::f81a1fbc-2ae3-464c-b158-62d81c0da299" providerId="AD" clId="Web-{3A055029-D96D-4107-9CA2-ECEF07E37C41}" dt="2023-12-16T09:45:47.967" v="6"/>
          <ac:picMkLst>
            <pc:docMk/>
            <pc:sldMk cId="0" sldId="263"/>
            <ac:picMk id="6" creationId="{4554E4BD-15E0-ABC8-D56F-CC9E1FA47772}"/>
          </ac:picMkLst>
        </pc:picChg>
      </pc:sldChg>
      <pc:sldChg chg="addSp delSp modSp add">
        <pc:chgData name="Adriana Gomes" userId="S::adriana.gomes@ua.pt::f81a1fbc-2ae3-464c-b158-62d81c0da299" providerId="AD" clId="Web-{3A055029-D96D-4107-9CA2-ECEF07E37C41}" dt="2023-12-16T09:55:13.103" v="56" actId="20577"/>
        <pc:sldMkLst>
          <pc:docMk/>
          <pc:sldMk cId="0" sldId="273"/>
        </pc:sldMkLst>
        <pc:spChg chg="add mod">
          <ac:chgData name="Adriana Gomes" userId="S::adriana.gomes@ua.pt::f81a1fbc-2ae3-464c-b158-62d81c0da299" providerId="AD" clId="Web-{3A055029-D96D-4107-9CA2-ECEF07E37C41}" dt="2023-12-16T09:55:13.103" v="56" actId="20577"/>
          <ac:spMkLst>
            <pc:docMk/>
            <pc:sldMk cId="0" sldId="273"/>
            <ac:spMk id="3" creationId="{FE08B380-475F-C9E7-4AE8-93D29A56D2A9}"/>
          </ac:spMkLst>
        </pc:spChg>
        <pc:spChg chg="del">
          <ac:chgData name="Adriana Gomes" userId="S::adriana.gomes@ua.pt::f81a1fbc-2ae3-464c-b158-62d81c0da299" providerId="AD" clId="Web-{3A055029-D96D-4107-9CA2-ECEF07E37C41}" dt="2023-12-16T09:47:19.208" v="9"/>
          <ac:spMkLst>
            <pc:docMk/>
            <pc:sldMk cId="0" sldId="273"/>
            <ac:spMk id="810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7.428" v="30"/>
          <ac:spMkLst>
            <pc:docMk/>
            <pc:sldMk cId="0" sldId="273"/>
            <ac:spMk id="863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7.428" v="29"/>
          <ac:spMkLst>
            <pc:docMk/>
            <pc:sldMk cId="0" sldId="273"/>
            <ac:spMk id="864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4.193" v="27"/>
          <ac:spMkLst>
            <pc:docMk/>
            <pc:sldMk cId="0" sldId="273"/>
            <ac:spMk id="865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4.193" v="26"/>
          <ac:spMkLst>
            <pc:docMk/>
            <pc:sldMk cId="0" sldId="273"/>
            <ac:spMk id="866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4.193" v="25"/>
          <ac:spMkLst>
            <pc:docMk/>
            <pc:sldMk cId="0" sldId="273"/>
            <ac:spMk id="867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24.099" v="10"/>
          <ac:spMkLst>
            <pc:docMk/>
            <pc:sldMk cId="0" sldId="273"/>
            <ac:spMk id="868" creationId="{00000000-0000-0000-0000-000000000000}"/>
          </ac:spMkLst>
        </pc:spChg>
        <pc:spChg chg="del mod">
          <ac:chgData name="Adriana Gomes" userId="S::adriana.gomes@ua.pt::f81a1fbc-2ae3-464c-b158-62d81c0da299" providerId="AD" clId="Web-{3A055029-D96D-4107-9CA2-ECEF07E37C41}" dt="2023-12-16T09:47:34.193" v="24"/>
          <ac:spMkLst>
            <pc:docMk/>
            <pc:sldMk cId="0" sldId="273"/>
            <ac:spMk id="869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4.193" v="23"/>
          <ac:spMkLst>
            <pc:docMk/>
            <pc:sldMk cId="0" sldId="273"/>
            <ac:spMk id="870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4.193" v="22"/>
          <ac:spMkLst>
            <pc:docMk/>
            <pc:sldMk cId="0" sldId="273"/>
            <ac:spMk id="871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4.193" v="21"/>
          <ac:spMkLst>
            <pc:docMk/>
            <pc:sldMk cId="0" sldId="273"/>
            <ac:spMk id="872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7.428" v="28"/>
          <ac:spMkLst>
            <pc:docMk/>
            <pc:sldMk cId="0" sldId="273"/>
            <ac:spMk id="873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4.193" v="20"/>
          <ac:spMkLst>
            <pc:docMk/>
            <pc:sldMk cId="0" sldId="273"/>
            <ac:spMk id="874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4.193" v="19"/>
          <ac:spMkLst>
            <pc:docMk/>
            <pc:sldMk cId="0" sldId="273"/>
            <ac:spMk id="875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4.193" v="18"/>
          <ac:spMkLst>
            <pc:docMk/>
            <pc:sldMk cId="0" sldId="273"/>
            <ac:spMk id="876" creationId="{00000000-0000-0000-0000-000000000000}"/>
          </ac:spMkLst>
        </pc:spChg>
        <pc:spChg chg="del">
          <ac:chgData name="Adriana Gomes" userId="S::adriana.gomes@ua.pt::f81a1fbc-2ae3-464c-b158-62d81c0da299" providerId="AD" clId="Web-{3A055029-D96D-4107-9CA2-ECEF07E37C41}" dt="2023-12-16T09:47:34.193" v="17"/>
          <ac:spMkLst>
            <pc:docMk/>
            <pc:sldMk cId="0" sldId="273"/>
            <ac:spMk id="877" creationId="{00000000-0000-0000-0000-000000000000}"/>
          </ac:spMkLst>
        </pc:spChg>
        <pc:grpChg chg="del">
          <ac:chgData name="Adriana Gomes" userId="S::adriana.gomes@ua.pt::f81a1fbc-2ae3-464c-b158-62d81c0da299" providerId="AD" clId="Web-{3A055029-D96D-4107-9CA2-ECEF07E37C41}" dt="2023-12-16T09:47:39.162" v="31"/>
          <ac:grpSpMkLst>
            <pc:docMk/>
            <pc:sldMk cId="0" sldId="273"/>
            <ac:grpSpMk id="811" creationId="{00000000-0000-0000-0000-000000000000}"/>
          </ac:grpSpMkLst>
        </pc:grpChg>
        <pc:picChg chg="add mod">
          <ac:chgData name="Adriana Gomes" userId="S::adriana.gomes@ua.pt::f81a1fbc-2ae3-464c-b158-62d81c0da299" providerId="AD" clId="Web-{3A055029-D96D-4107-9CA2-ECEF07E37C41}" dt="2023-12-16T09:48:53.105" v="34" actId="1076"/>
          <ac:picMkLst>
            <pc:docMk/>
            <pc:sldMk cId="0" sldId="273"/>
            <ac:picMk id="4" creationId="{AE7100EC-31F7-D55F-910A-29DA4924EE4F}"/>
          </ac:picMkLst>
        </pc:picChg>
        <pc:cxnChg chg="del mod">
          <ac:chgData name="Adriana Gomes" userId="S::adriana.gomes@ua.pt::f81a1fbc-2ae3-464c-b158-62d81c0da299" providerId="AD" clId="Web-{3A055029-D96D-4107-9CA2-ECEF07E37C41}" dt="2023-12-16T09:47:34.193" v="16"/>
          <ac:cxnSpMkLst>
            <pc:docMk/>
            <pc:sldMk cId="0" sldId="273"/>
            <ac:cxnSpMk id="884" creationId="{00000000-0000-0000-0000-000000000000}"/>
          </ac:cxnSpMkLst>
        </pc:cxnChg>
        <pc:cxnChg chg="del mod">
          <ac:chgData name="Adriana Gomes" userId="S::adriana.gomes@ua.pt::f81a1fbc-2ae3-464c-b158-62d81c0da299" providerId="AD" clId="Web-{3A055029-D96D-4107-9CA2-ECEF07E37C41}" dt="2023-12-16T09:47:34.193" v="15"/>
          <ac:cxnSpMkLst>
            <pc:docMk/>
            <pc:sldMk cId="0" sldId="273"/>
            <ac:cxnSpMk id="885" creationId="{00000000-0000-0000-0000-000000000000}"/>
          </ac:cxnSpMkLst>
        </pc:cxnChg>
        <pc:cxnChg chg="del mod">
          <ac:chgData name="Adriana Gomes" userId="S::adriana.gomes@ua.pt::f81a1fbc-2ae3-464c-b158-62d81c0da299" providerId="AD" clId="Web-{3A055029-D96D-4107-9CA2-ECEF07E37C41}" dt="2023-12-16T09:47:34.193" v="14"/>
          <ac:cxnSpMkLst>
            <pc:docMk/>
            <pc:sldMk cId="0" sldId="273"/>
            <ac:cxnSpMk id="886" creationId="{00000000-0000-0000-0000-000000000000}"/>
          </ac:cxnSpMkLst>
        </pc:cxnChg>
        <pc:cxnChg chg="del mod">
          <ac:chgData name="Adriana Gomes" userId="S::adriana.gomes@ua.pt::f81a1fbc-2ae3-464c-b158-62d81c0da299" providerId="AD" clId="Web-{3A055029-D96D-4107-9CA2-ECEF07E37C41}" dt="2023-12-16T09:47:34.193" v="13"/>
          <ac:cxnSpMkLst>
            <pc:docMk/>
            <pc:sldMk cId="0" sldId="273"/>
            <ac:cxnSpMk id="887" creationId="{00000000-0000-0000-0000-000000000000}"/>
          </ac:cxnSpMkLst>
        </pc:cxnChg>
        <pc:cxnChg chg="del mod">
          <ac:chgData name="Adriana Gomes" userId="S::adriana.gomes@ua.pt::f81a1fbc-2ae3-464c-b158-62d81c0da299" providerId="AD" clId="Web-{3A055029-D96D-4107-9CA2-ECEF07E37C41}" dt="2023-12-16T09:47:34.193" v="12"/>
          <ac:cxnSpMkLst>
            <pc:docMk/>
            <pc:sldMk cId="0" sldId="273"/>
            <ac:cxnSpMk id="888" creationId="{00000000-0000-0000-0000-000000000000}"/>
          </ac:cxnSpMkLst>
        </pc:cxnChg>
      </pc:sldChg>
      <pc:sldMasterChg chg="addSldLayout">
        <pc:chgData name="Adriana Gomes" userId="S::adriana.gomes@ua.pt::f81a1fbc-2ae3-464c-b158-62d81c0da299" providerId="AD" clId="Web-{3A055029-D96D-4107-9CA2-ECEF07E37C41}" dt="2023-12-16T09:47:11.895" v="8"/>
        <pc:sldMasterMkLst>
          <pc:docMk/>
          <pc:sldMasterMk cId="0" sldId="2147483675"/>
        </pc:sldMasterMkLst>
        <pc:sldLayoutChg chg="add">
          <pc:chgData name="Adriana Gomes" userId="S::adriana.gomes@ua.pt::f81a1fbc-2ae3-464c-b158-62d81c0da299" providerId="AD" clId="Web-{3A055029-D96D-4107-9CA2-ECEF07E37C41}" dt="2023-12-16T09:47:11.895" v="8"/>
          <pc:sldLayoutMkLst>
            <pc:docMk/>
            <pc:sldMasterMk cId="0" sldId="2147483675"/>
            <pc:sldLayoutMk cId="3626707363" sldId="2147483673"/>
          </pc:sldLayoutMkLst>
        </pc:sldLayoutChg>
      </pc:sldMasterChg>
    </pc:docChg>
  </pc:docChgLst>
  <pc:docChgLst>
    <pc:chgData name="Ana Silva" userId="b2a50c40-7699-4b62-8ec4-8c470fa50d61" providerId="ADAL" clId="{FE782CB3-C60A-4909-A74B-5BE451035AD8}"/>
    <pc:docChg chg="undo custSel addSld delSld modSld sldOrd delMainMaster">
      <pc:chgData name="Ana Silva" userId="b2a50c40-7699-4b62-8ec4-8c470fa50d61" providerId="ADAL" clId="{FE782CB3-C60A-4909-A74B-5BE451035AD8}" dt="2023-12-16T11:34:48.253" v="2741" actId="20577"/>
      <pc:docMkLst>
        <pc:docMk/>
      </pc:docMkLst>
      <pc:sldChg chg="addSp modSp mod">
        <pc:chgData name="Ana Silva" userId="b2a50c40-7699-4b62-8ec4-8c470fa50d61" providerId="ADAL" clId="{FE782CB3-C60A-4909-A74B-5BE451035AD8}" dt="2023-12-07T14:08:11.611" v="175" actId="1076"/>
        <pc:sldMkLst>
          <pc:docMk/>
          <pc:sldMk cId="0" sldId="256"/>
        </pc:sldMkLst>
        <pc:spChg chg="mod">
          <ac:chgData name="Ana Silva" userId="b2a50c40-7699-4b62-8ec4-8c470fa50d61" providerId="ADAL" clId="{FE782CB3-C60A-4909-A74B-5BE451035AD8}" dt="2023-12-07T14:07:31.345" v="136" actId="404"/>
          <ac:spMkLst>
            <pc:docMk/>
            <pc:sldMk cId="0" sldId="256"/>
            <ac:spMk id="323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07:28.075" v="134" actId="1076"/>
          <ac:spMkLst>
            <pc:docMk/>
            <pc:sldMk cId="0" sldId="256"/>
            <ac:spMk id="324" creationId="{00000000-0000-0000-0000-000000000000}"/>
          </ac:spMkLst>
        </pc:spChg>
        <pc:picChg chg="add mod">
          <ac:chgData name="Ana Silva" userId="b2a50c40-7699-4b62-8ec4-8c470fa50d61" providerId="ADAL" clId="{FE782CB3-C60A-4909-A74B-5BE451035AD8}" dt="2023-12-07T14:08:11.611" v="175" actId="1076"/>
          <ac:picMkLst>
            <pc:docMk/>
            <pc:sldMk cId="0" sldId="256"/>
            <ac:picMk id="3" creationId="{44246000-452D-CFB7-4AAD-C693B9DB0481}"/>
          </ac:picMkLst>
        </pc:picChg>
      </pc:sldChg>
      <pc:sldChg chg="del">
        <pc:chgData name="Ana Silva" userId="b2a50c40-7699-4b62-8ec4-8c470fa50d61" providerId="ADAL" clId="{FE782CB3-C60A-4909-A74B-5BE451035AD8}" dt="2023-12-07T14:16:57.334" v="714" actId="47"/>
        <pc:sldMkLst>
          <pc:docMk/>
          <pc:sldMk cId="0" sldId="257"/>
        </pc:sldMkLst>
      </pc:sldChg>
      <pc:sldChg chg="addSp delSp modSp mod ord">
        <pc:chgData name="Ana Silva" userId="b2a50c40-7699-4b62-8ec4-8c470fa50d61" providerId="ADAL" clId="{FE782CB3-C60A-4909-A74B-5BE451035AD8}" dt="2023-12-16T11:32:12.733" v="2739" actId="20577"/>
        <pc:sldMkLst>
          <pc:docMk/>
          <pc:sldMk cId="0" sldId="258"/>
        </pc:sldMkLst>
        <pc:spChg chg="add del mod">
          <ac:chgData name="Ana Silva" userId="b2a50c40-7699-4b62-8ec4-8c470fa50d61" providerId="ADAL" clId="{FE782CB3-C60A-4909-A74B-5BE451035AD8}" dt="2023-12-07T14:16:30.484" v="684" actId="478"/>
          <ac:spMkLst>
            <pc:docMk/>
            <pc:sldMk cId="0" sldId="258"/>
            <ac:spMk id="3" creationId="{D5A19281-F959-D779-0D6C-98F1BDDEB3FD}"/>
          </ac:spMkLst>
        </pc:spChg>
        <pc:spChg chg="add del mod">
          <ac:chgData name="Ana Silva" userId="b2a50c40-7699-4b62-8ec4-8c470fa50d61" providerId="ADAL" clId="{FE782CB3-C60A-4909-A74B-5BE451035AD8}" dt="2023-12-07T14:16:33.461" v="686" actId="478"/>
          <ac:spMkLst>
            <pc:docMk/>
            <pc:sldMk cId="0" sldId="258"/>
            <ac:spMk id="5" creationId="{70DCA4A5-3A29-26A0-D631-8FEDF062709C}"/>
          </ac:spMkLst>
        </pc:spChg>
        <pc:spChg chg="add del mod">
          <ac:chgData name="Ana Silva" userId="b2a50c40-7699-4b62-8ec4-8c470fa50d61" providerId="ADAL" clId="{FE782CB3-C60A-4909-A74B-5BE451035AD8}" dt="2023-12-07T14:16:36.644" v="688" actId="478"/>
          <ac:spMkLst>
            <pc:docMk/>
            <pc:sldMk cId="0" sldId="258"/>
            <ac:spMk id="7" creationId="{6DEA69AF-7D96-68D7-0754-9946D91D08F9}"/>
          </ac:spMkLst>
        </pc:spChg>
        <pc:spChg chg="mod">
          <ac:chgData name="Ana Silva" userId="b2a50c40-7699-4b62-8ec4-8c470fa50d61" providerId="ADAL" clId="{FE782CB3-C60A-4909-A74B-5BE451035AD8}" dt="2023-12-16T09:41:56.167" v="2703" actId="1036"/>
          <ac:spMkLst>
            <pc:docMk/>
            <pc:sldMk cId="0" sldId="258"/>
            <ac:spMk id="372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6:37.310" v="689" actId="478"/>
          <ac:spMkLst>
            <pc:docMk/>
            <pc:sldMk cId="0" sldId="258"/>
            <ac:spMk id="373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16:49.585" v="713" actId="1036"/>
          <ac:spMkLst>
            <pc:docMk/>
            <pc:sldMk cId="0" sldId="258"/>
            <ac:spMk id="374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10:13.494" v="288" actId="20577"/>
          <ac:spMkLst>
            <pc:docMk/>
            <pc:sldMk cId="0" sldId="258"/>
            <ac:spMk id="378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10T11:05:27.458" v="2587" actId="6549"/>
          <ac:spMkLst>
            <pc:docMk/>
            <pc:sldMk cId="0" sldId="258"/>
            <ac:spMk id="380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10:25.964" v="300" actId="20577"/>
          <ac:spMkLst>
            <pc:docMk/>
            <pc:sldMk cId="0" sldId="258"/>
            <ac:spMk id="381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11:09.812" v="395" actId="20577"/>
          <ac:spMkLst>
            <pc:docMk/>
            <pc:sldMk cId="0" sldId="258"/>
            <ac:spMk id="383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10:34.145" v="319" actId="20577"/>
          <ac:spMkLst>
            <pc:docMk/>
            <pc:sldMk cId="0" sldId="258"/>
            <ac:spMk id="384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14:07.774" v="511" actId="20577"/>
          <ac:spMkLst>
            <pc:docMk/>
            <pc:sldMk cId="0" sldId="258"/>
            <ac:spMk id="386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13:44.244" v="432" actId="20577"/>
          <ac:spMkLst>
            <pc:docMk/>
            <pc:sldMk cId="0" sldId="258"/>
            <ac:spMk id="387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16:49.585" v="713" actId="1036"/>
          <ac:spMkLst>
            <pc:docMk/>
            <pc:sldMk cId="0" sldId="258"/>
            <ac:spMk id="388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16:49.585" v="713" actId="1036"/>
          <ac:spMkLst>
            <pc:docMk/>
            <pc:sldMk cId="0" sldId="258"/>
            <ac:spMk id="389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16:49.585" v="713" actId="1036"/>
          <ac:spMkLst>
            <pc:docMk/>
            <pc:sldMk cId="0" sldId="258"/>
            <ac:spMk id="390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16T09:42:05.407" v="2711" actId="1036"/>
          <ac:spMkLst>
            <pc:docMk/>
            <pc:sldMk cId="0" sldId="258"/>
            <ac:spMk id="391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16T11:32:08.568" v="2738" actId="20577"/>
          <ac:spMkLst>
            <pc:docMk/>
            <pc:sldMk cId="0" sldId="258"/>
            <ac:spMk id="392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16T11:32:12.733" v="2739" actId="20577"/>
          <ac:spMkLst>
            <pc:docMk/>
            <pc:sldMk cId="0" sldId="258"/>
            <ac:spMk id="393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6:34.914" v="687" actId="478"/>
          <ac:spMkLst>
            <pc:docMk/>
            <pc:sldMk cId="0" sldId="258"/>
            <ac:spMk id="394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6:31.804" v="685" actId="478"/>
          <ac:spMkLst>
            <pc:docMk/>
            <pc:sldMk cId="0" sldId="258"/>
            <ac:spMk id="395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6:28.892" v="683" actId="478"/>
          <ac:spMkLst>
            <pc:docMk/>
            <pc:sldMk cId="0" sldId="258"/>
            <ac:spMk id="396" creationId="{00000000-0000-0000-0000-000000000000}"/>
          </ac:spMkLst>
        </pc:spChg>
      </pc:sldChg>
      <pc:sldChg chg="modSp del mod">
        <pc:chgData name="Ana Silva" userId="b2a50c40-7699-4b62-8ec4-8c470fa50d61" providerId="ADAL" clId="{FE782CB3-C60A-4909-A74B-5BE451035AD8}" dt="2023-12-07T14:17:13.645" v="719" actId="47"/>
        <pc:sldMkLst>
          <pc:docMk/>
          <pc:sldMk cId="0" sldId="259"/>
        </pc:sldMkLst>
        <pc:spChg chg="mod">
          <ac:chgData name="Ana Silva" userId="b2a50c40-7699-4b62-8ec4-8c470fa50d61" providerId="ADAL" clId="{FE782CB3-C60A-4909-A74B-5BE451035AD8}" dt="2023-12-07T14:11:31.055" v="399" actId="20577"/>
          <ac:spMkLst>
            <pc:docMk/>
            <pc:sldMk cId="0" sldId="259"/>
            <ac:spMk id="411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11:50.474" v="423" actId="20577"/>
          <ac:spMkLst>
            <pc:docMk/>
            <pc:sldMk cId="0" sldId="259"/>
            <ac:spMk id="412" creationId="{00000000-0000-0000-0000-000000000000}"/>
          </ac:spMkLst>
        </pc:spChg>
      </pc:sldChg>
      <pc:sldChg chg="del">
        <pc:chgData name="Ana Silva" userId="b2a50c40-7699-4b62-8ec4-8c470fa50d61" providerId="ADAL" clId="{FE782CB3-C60A-4909-A74B-5BE451035AD8}" dt="2023-12-07T14:22:43.604" v="1013" actId="47"/>
        <pc:sldMkLst>
          <pc:docMk/>
          <pc:sldMk cId="0" sldId="260"/>
        </pc:sldMkLst>
      </pc:sldChg>
      <pc:sldChg chg="del">
        <pc:chgData name="Ana Silva" userId="b2a50c40-7699-4b62-8ec4-8c470fa50d61" providerId="ADAL" clId="{FE782CB3-C60A-4909-A74B-5BE451035AD8}" dt="2023-12-07T14:22:44.374" v="1014" actId="47"/>
        <pc:sldMkLst>
          <pc:docMk/>
          <pc:sldMk cId="0" sldId="261"/>
        </pc:sldMkLst>
      </pc:sldChg>
      <pc:sldChg chg="addSp delSp modSp del mod ord">
        <pc:chgData name="Ana Silva" userId="b2a50c40-7699-4b62-8ec4-8c470fa50d61" providerId="ADAL" clId="{FE782CB3-C60A-4909-A74B-5BE451035AD8}" dt="2023-12-07T14:33:09.053" v="1245" actId="47"/>
        <pc:sldMkLst>
          <pc:docMk/>
          <pc:sldMk cId="0" sldId="262"/>
        </pc:sldMkLst>
        <pc:spChg chg="mod">
          <ac:chgData name="Ana Silva" userId="b2a50c40-7699-4b62-8ec4-8c470fa50d61" providerId="ADAL" clId="{FE782CB3-C60A-4909-A74B-5BE451035AD8}" dt="2023-12-07T14:17:54.274" v="729" actId="20577"/>
          <ac:spMkLst>
            <pc:docMk/>
            <pc:sldMk cId="0" sldId="262"/>
            <ac:spMk id="535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30:24.203" v="1151" actId="20577"/>
          <ac:spMkLst>
            <pc:docMk/>
            <pc:sldMk cId="0" sldId="262"/>
            <ac:spMk id="536" creationId="{00000000-0000-0000-0000-000000000000}"/>
          </ac:spMkLst>
        </pc:spChg>
        <pc:picChg chg="add del mod">
          <ac:chgData name="Ana Silva" userId="b2a50c40-7699-4b62-8ec4-8c470fa50d61" providerId="ADAL" clId="{FE782CB3-C60A-4909-A74B-5BE451035AD8}" dt="2023-12-07T14:31:43.138" v="1156" actId="478"/>
          <ac:picMkLst>
            <pc:docMk/>
            <pc:sldMk cId="0" sldId="262"/>
            <ac:picMk id="2" creationId="{12A1549E-BD12-6C9E-43CE-92C335A0D1B4}"/>
          </ac:picMkLst>
        </pc:picChg>
        <pc:picChg chg="add del">
          <ac:chgData name="Ana Silva" userId="b2a50c40-7699-4b62-8ec4-8c470fa50d61" providerId="ADAL" clId="{FE782CB3-C60A-4909-A74B-5BE451035AD8}" dt="2023-12-07T14:30:30.063" v="1153" actId="478"/>
          <ac:picMkLst>
            <pc:docMk/>
            <pc:sldMk cId="0" sldId="262"/>
            <ac:picMk id="537" creationId="{00000000-0000-0000-0000-000000000000}"/>
          </ac:picMkLst>
        </pc:picChg>
      </pc:sldChg>
      <pc:sldChg chg="addSp delSp modSp mod ord">
        <pc:chgData name="Ana Silva" userId="b2a50c40-7699-4b62-8ec4-8c470fa50d61" providerId="ADAL" clId="{FE782CB3-C60A-4909-A74B-5BE451035AD8}" dt="2023-12-07T15:33:34.359" v="1815" actId="20577"/>
        <pc:sldMkLst>
          <pc:docMk/>
          <pc:sldMk cId="0" sldId="263"/>
        </pc:sldMkLst>
        <pc:spChg chg="mod">
          <ac:chgData name="Ana Silva" userId="b2a50c40-7699-4b62-8ec4-8c470fa50d61" providerId="ADAL" clId="{FE782CB3-C60A-4909-A74B-5BE451035AD8}" dt="2023-12-07T14:20:00.079" v="835" actId="20577"/>
          <ac:spMkLst>
            <pc:docMk/>
            <pc:sldMk cId="0" sldId="263"/>
            <ac:spMk id="551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5:33:34.359" v="1815" actId="20577"/>
          <ac:spMkLst>
            <pc:docMk/>
            <pc:sldMk cId="0" sldId="263"/>
            <ac:spMk id="552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33:23.543" v="1267" actId="20577"/>
          <ac:spMkLst>
            <pc:docMk/>
            <pc:sldMk cId="0" sldId="263"/>
            <ac:spMk id="553" creationId="{00000000-0000-0000-0000-000000000000}"/>
          </ac:spMkLst>
        </pc:spChg>
        <pc:spChg chg="add del">
          <ac:chgData name="Ana Silva" userId="b2a50c40-7699-4b62-8ec4-8c470fa50d61" providerId="ADAL" clId="{FE782CB3-C60A-4909-A74B-5BE451035AD8}" dt="2023-12-07T14:23:29.274" v="1030" actId="478"/>
          <ac:spMkLst>
            <pc:docMk/>
            <pc:sldMk cId="0" sldId="263"/>
            <ac:spMk id="554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5:33:09.849" v="1803" actId="14100"/>
          <ac:spMkLst>
            <pc:docMk/>
            <pc:sldMk cId="0" sldId="263"/>
            <ac:spMk id="555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41:56.332" v="1801" actId="14100"/>
          <ac:spMkLst>
            <pc:docMk/>
            <pc:sldMk cId="0" sldId="263"/>
            <ac:spMk id="556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24:08.034" v="1041" actId="1076"/>
          <ac:spMkLst>
            <pc:docMk/>
            <pc:sldMk cId="0" sldId="263"/>
            <ac:spMk id="557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23:38.584" v="1032" actId="478"/>
          <ac:spMkLst>
            <pc:docMk/>
            <pc:sldMk cId="0" sldId="263"/>
            <ac:spMk id="567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23:36.964" v="1031" actId="478"/>
          <ac:spMkLst>
            <pc:docMk/>
            <pc:sldMk cId="0" sldId="263"/>
            <ac:spMk id="568" creationId="{00000000-0000-0000-0000-000000000000}"/>
          </ac:spMkLst>
        </pc:spChg>
        <pc:picChg chg="add mod">
          <ac:chgData name="Ana Silva" userId="b2a50c40-7699-4b62-8ec4-8c470fa50d61" providerId="ADAL" clId="{FE782CB3-C60A-4909-A74B-5BE451035AD8}" dt="2023-12-07T14:24:18.163" v="1047" actId="1076"/>
          <ac:picMkLst>
            <pc:docMk/>
            <pc:sldMk cId="0" sldId="263"/>
            <ac:picMk id="3" creationId="{929C3C68-05D6-F1BA-1766-04A462795F0B}"/>
          </ac:picMkLst>
        </pc:picChg>
        <pc:picChg chg="add mod">
          <ac:chgData name="Ana Silva" userId="b2a50c40-7699-4b62-8ec4-8c470fa50d61" providerId="ADAL" clId="{FE782CB3-C60A-4909-A74B-5BE451035AD8}" dt="2023-12-07T14:24:25.329" v="1051" actId="1035"/>
          <ac:picMkLst>
            <pc:docMk/>
            <pc:sldMk cId="0" sldId="263"/>
            <ac:picMk id="5" creationId="{A2321C73-16A3-77D9-0A98-F27D3078FCBD}"/>
          </ac:picMkLst>
        </pc:picChg>
      </pc:sldChg>
      <pc:sldChg chg="addSp delSp modSp del mod ord">
        <pc:chgData name="Ana Silva" userId="b2a50c40-7699-4b62-8ec4-8c470fa50d61" providerId="ADAL" clId="{FE782CB3-C60A-4909-A74B-5BE451035AD8}" dt="2023-12-07T14:26:58.726" v="1117" actId="47"/>
        <pc:sldMkLst>
          <pc:docMk/>
          <pc:sldMk cId="0" sldId="264"/>
        </pc:sldMkLst>
        <pc:spChg chg="mod">
          <ac:chgData name="Ana Silva" userId="b2a50c40-7699-4b62-8ec4-8c470fa50d61" providerId="ADAL" clId="{FE782CB3-C60A-4909-A74B-5BE451035AD8}" dt="2023-12-07T14:26:17.210" v="1105" actId="14100"/>
          <ac:spMkLst>
            <pc:docMk/>
            <pc:sldMk cId="0" sldId="264"/>
            <ac:spMk id="573" creationId="{00000000-0000-0000-0000-000000000000}"/>
          </ac:spMkLst>
        </pc:spChg>
        <pc:picChg chg="add del mod ord">
          <ac:chgData name="Ana Silva" userId="b2a50c40-7699-4b62-8ec4-8c470fa50d61" providerId="ADAL" clId="{FE782CB3-C60A-4909-A74B-5BE451035AD8}" dt="2023-12-07T14:25:48.563" v="1078" actId="478"/>
          <ac:picMkLst>
            <pc:docMk/>
            <pc:sldMk cId="0" sldId="264"/>
            <ac:picMk id="2" creationId="{1AC7A37D-3863-C10C-E3A1-6A99B8E1206A}"/>
          </ac:picMkLst>
        </pc:picChg>
        <pc:picChg chg="add mod">
          <ac:chgData name="Ana Silva" userId="b2a50c40-7699-4b62-8ec4-8c470fa50d61" providerId="ADAL" clId="{FE782CB3-C60A-4909-A74B-5BE451035AD8}" dt="2023-12-07T14:26:06.157" v="1101" actId="1076"/>
          <ac:picMkLst>
            <pc:docMk/>
            <pc:sldMk cId="0" sldId="264"/>
            <ac:picMk id="3" creationId="{0D6A4243-C253-40DD-202C-70C30DFDC2A9}"/>
          </ac:picMkLst>
        </pc:picChg>
      </pc:sldChg>
      <pc:sldChg chg="addSp delSp modSp mod ord">
        <pc:chgData name="Ana Silva" userId="b2a50c40-7699-4b62-8ec4-8c470fa50d61" providerId="ADAL" clId="{FE782CB3-C60A-4909-A74B-5BE451035AD8}" dt="2023-12-07T15:33:46.881" v="1816" actId="20577"/>
        <pc:sldMkLst>
          <pc:docMk/>
          <pc:sldMk cId="0" sldId="265"/>
        </pc:sldMkLst>
        <pc:spChg chg="add del mod">
          <ac:chgData name="Ana Silva" userId="b2a50c40-7699-4b62-8ec4-8c470fa50d61" providerId="ADAL" clId="{FE782CB3-C60A-4909-A74B-5BE451035AD8}" dt="2023-12-07T14:18:55.354" v="762" actId="478"/>
          <ac:spMkLst>
            <pc:docMk/>
            <pc:sldMk cId="0" sldId="265"/>
            <ac:spMk id="3" creationId="{796A009B-339F-93A9-55EF-B1ED1D2AE816}"/>
          </ac:spMkLst>
        </pc:spChg>
        <pc:spChg chg="add del mod">
          <ac:chgData name="Ana Silva" userId="b2a50c40-7699-4b62-8ec4-8c470fa50d61" providerId="ADAL" clId="{FE782CB3-C60A-4909-A74B-5BE451035AD8}" dt="2023-12-07T14:18:55.354" v="762" actId="478"/>
          <ac:spMkLst>
            <pc:docMk/>
            <pc:sldMk cId="0" sldId="265"/>
            <ac:spMk id="5" creationId="{4C88ADF6-49A4-CDF6-28FB-93D9DD353D35}"/>
          </ac:spMkLst>
        </pc:spChg>
        <pc:spChg chg="add del mod">
          <ac:chgData name="Ana Silva" userId="b2a50c40-7699-4b62-8ec4-8c470fa50d61" providerId="ADAL" clId="{FE782CB3-C60A-4909-A74B-5BE451035AD8}" dt="2023-12-07T14:18:55.354" v="762" actId="478"/>
          <ac:spMkLst>
            <pc:docMk/>
            <pc:sldMk cId="0" sldId="265"/>
            <ac:spMk id="7" creationId="{D00C08BA-6508-82CE-4200-C110626BAE7D}"/>
          </ac:spMkLst>
        </pc:spChg>
        <pc:spChg chg="add del mod">
          <ac:chgData name="Ana Silva" userId="b2a50c40-7699-4b62-8ec4-8c470fa50d61" providerId="ADAL" clId="{FE782CB3-C60A-4909-A74B-5BE451035AD8}" dt="2023-12-07T14:18:55.354" v="762" actId="478"/>
          <ac:spMkLst>
            <pc:docMk/>
            <pc:sldMk cId="0" sldId="265"/>
            <ac:spMk id="9" creationId="{C1782122-D06A-EC3D-EDBB-8234789BC37E}"/>
          </ac:spMkLst>
        </pc:spChg>
        <pc:spChg chg="add del mod">
          <ac:chgData name="Ana Silva" userId="b2a50c40-7699-4b62-8ec4-8c470fa50d61" providerId="ADAL" clId="{FE782CB3-C60A-4909-A74B-5BE451035AD8}" dt="2023-12-07T14:18:55.354" v="762" actId="478"/>
          <ac:spMkLst>
            <pc:docMk/>
            <pc:sldMk cId="0" sldId="265"/>
            <ac:spMk id="11" creationId="{2C0461A1-BE87-923C-6244-002FB142AFD5}"/>
          </ac:spMkLst>
        </pc:spChg>
        <pc:spChg chg="add del mod">
          <ac:chgData name="Ana Silva" userId="b2a50c40-7699-4b62-8ec4-8c470fa50d61" providerId="ADAL" clId="{FE782CB3-C60A-4909-A74B-5BE451035AD8}" dt="2023-12-07T14:18:55.354" v="762" actId="478"/>
          <ac:spMkLst>
            <pc:docMk/>
            <pc:sldMk cId="0" sldId="265"/>
            <ac:spMk id="13" creationId="{DCB00894-6C3D-6016-97E1-F933E9C87677}"/>
          </ac:spMkLst>
        </pc:spChg>
        <pc:spChg chg="add mod">
          <ac:chgData name="Ana Silva" userId="b2a50c40-7699-4b62-8ec4-8c470fa50d61" providerId="ADAL" clId="{FE782CB3-C60A-4909-A74B-5BE451035AD8}" dt="2023-12-07T15:33:46.881" v="1816" actId="20577"/>
          <ac:spMkLst>
            <pc:docMk/>
            <pc:sldMk cId="0" sldId="265"/>
            <ac:spMk id="14" creationId="{F43ED4F0-97E4-94EF-F465-BAC706324BCE}"/>
          </ac:spMkLst>
        </pc:spChg>
        <pc:spChg chg="mod">
          <ac:chgData name="Ana Silva" userId="b2a50c40-7699-4b62-8ec4-8c470fa50d61" providerId="ADAL" clId="{FE782CB3-C60A-4909-A74B-5BE451035AD8}" dt="2023-12-07T14:32:13.533" v="1189"/>
          <ac:spMkLst>
            <pc:docMk/>
            <pc:sldMk cId="0" sldId="265"/>
            <ac:spMk id="585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8:47.784" v="761" actId="478"/>
          <ac:spMkLst>
            <pc:docMk/>
            <pc:sldMk cId="0" sldId="265"/>
            <ac:spMk id="586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8:47.784" v="761" actId="478"/>
          <ac:spMkLst>
            <pc:docMk/>
            <pc:sldMk cId="0" sldId="265"/>
            <ac:spMk id="587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8:42.802" v="760" actId="478"/>
          <ac:spMkLst>
            <pc:docMk/>
            <pc:sldMk cId="0" sldId="265"/>
            <ac:spMk id="588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8:47.784" v="761" actId="478"/>
          <ac:spMkLst>
            <pc:docMk/>
            <pc:sldMk cId="0" sldId="265"/>
            <ac:spMk id="589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8:47.784" v="761" actId="478"/>
          <ac:spMkLst>
            <pc:docMk/>
            <pc:sldMk cId="0" sldId="265"/>
            <ac:spMk id="590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8:47.784" v="761" actId="478"/>
          <ac:spMkLst>
            <pc:docMk/>
            <pc:sldMk cId="0" sldId="265"/>
            <ac:spMk id="591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8:47.784" v="761" actId="478"/>
          <ac:spMkLst>
            <pc:docMk/>
            <pc:sldMk cId="0" sldId="265"/>
            <ac:spMk id="592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8:42.802" v="760" actId="478"/>
          <ac:spMkLst>
            <pc:docMk/>
            <pc:sldMk cId="0" sldId="265"/>
            <ac:spMk id="593" creationId="{00000000-0000-0000-0000-000000000000}"/>
          </ac:spMkLst>
        </pc:spChg>
        <pc:spChg chg="del">
          <ac:chgData name="Ana Silva" userId="b2a50c40-7699-4b62-8ec4-8c470fa50d61" providerId="ADAL" clId="{FE782CB3-C60A-4909-A74B-5BE451035AD8}" dt="2023-12-07T14:18:42.802" v="760" actId="478"/>
          <ac:spMkLst>
            <pc:docMk/>
            <pc:sldMk cId="0" sldId="265"/>
            <ac:spMk id="594" creationId="{00000000-0000-0000-0000-000000000000}"/>
          </ac:spMkLst>
        </pc:spChg>
        <pc:picChg chg="add mod">
          <ac:chgData name="Ana Silva" userId="b2a50c40-7699-4b62-8ec4-8c470fa50d61" providerId="ADAL" clId="{FE782CB3-C60A-4909-A74B-5BE451035AD8}" dt="2023-12-07T14:33:04.283" v="1244" actId="1076"/>
          <ac:picMkLst>
            <pc:docMk/>
            <pc:sldMk cId="0" sldId="265"/>
            <ac:picMk id="15" creationId="{08A1CB35-F9AC-D6AB-3AA8-850FF092FD7E}"/>
          </ac:picMkLst>
        </pc:picChg>
      </pc:sldChg>
      <pc:sldChg chg="del ord addCm delCm">
        <pc:chgData name="Ana Silva" userId="b2a50c40-7699-4b62-8ec4-8c470fa50d61" providerId="ADAL" clId="{FE782CB3-C60A-4909-A74B-5BE451035AD8}" dt="2023-12-07T14:28:29.739" v="1119" actId="47"/>
        <pc:sldMkLst>
          <pc:docMk/>
          <pc:sldMk cId="0" sldId="2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Ana Silva" userId="b2a50c40-7699-4b62-8ec4-8c470fa50d61" providerId="ADAL" clId="{FE782CB3-C60A-4909-A74B-5BE451035AD8}" dt="2023-12-07T14:28:17.977" v="1118"/>
              <pc2:cmMkLst xmlns:pc2="http://schemas.microsoft.com/office/powerpoint/2019/9/main/command">
                <pc:docMk/>
                <pc:sldMk cId="0" sldId="266"/>
                <pc2:cmMk id="{DB7388E1-667D-4FA9-B178-72EAE55898D0}"/>
              </pc2:cmMkLst>
            </pc226:cmChg>
          </p:ext>
        </pc:extLst>
      </pc:sldChg>
      <pc:sldChg chg="del">
        <pc:chgData name="Ana Silva" userId="b2a50c40-7699-4b62-8ec4-8c470fa50d61" providerId="ADAL" clId="{FE782CB3-C60A-4909-A74B-5BE451035AD8}" dt="2023-12-07T14:22:46.024" v="1015" actId="47"/>
        <pc:sldMkLst>
          <pc:docMk/>
          <pc:sldMk cId="0" sldId="267"/>
        </pc:sldMkLst>
      </pc:sldChg>
      <pc:sldChg chg="del ord">
        <pc:chgData name="Ana Silva" userId="b2a50c40-7699-4b62-8ec4-8c470fa50d61" providerId="ADAL" clId="{FE782CB3-C60A-4909-A74B-5BE451035AD8}" dt="2023-12-07T14:22:42.672" v="1012" actId="47"/>
        <pc:sldMkLst>
          <pc:docMk/>
          <pc:sldMk cId="0" sldId="268"/>
        </pc:sldMkLst>
      </pc:sldChg>
      <pc:sldChg chg="del">
        <pc:chgData name="Ana Silva" userId="b2a50c40-7699-4b62-8ec4-8c470fa50d61" providerId="ADAL" clId="{FE782CB3-C60A-4909-A74B-5BE451035AD8}" dt="2023-12-07T14:22:47.584" v="1016" actId="47"/>
        <pc:sldMkLst>
          <pc:docMk/>
          <pc:sldMk cId="0" sldId="269"/>
        </pc:sldMkLst>
      </pc:sldChg>
      <pc:sldChg chg="del">
        <pc:chgData name="Ana Silva" userId="b2a50c40-7699-4b62-8ec4-8c470fa50d61" providerId="ADAL" clId="{FE782CB3-C60A-4909-A74B-5BE451035AD8}" dt="2023-12-07T14:22:52.274" v="1017" actId="47"/>
        <pc:sldMkLst>
          <pc:docMk/>
          <pc:sldMk cId="0" sldId="270"/>
        </pc:sldMkLst>
      </pc:sldChg>
      <pc:sldChg chg="del">
        <pc:chgData name="Ana Silva" userId="b2a50c40-7699-4b62-8ec4-8c470fa50d61" providerId="ADAL" clId="{FE782CB3-C60A-4909-A74B-5BE451035AD8}" dt="2023-12-07T14:22:53.994" v="1018" actId="47"/>
        <pc:sldMkLst>
          <pc:docMk/>
          <pc:sldMk cId="0" sldId="271"/>
        </pc:sldMkLst>
      </pc:sldChg>
      <pc:sldChg chg="del">
        <pc:chgData name="Ana Silva" userId="b2a50c40-7699-4b62-8ec4-8c470fa50d61" providerId="ADAL" clId="{FE782CB3-C60A-4909-A74B-5BE451035AD8}" dt="2023-12-07T14:22:56.949" v="1019" actId="47"/>
        <pc:sldMkLst>
          <pc:docMk/>
          <pc:sldMk cId="0" sldId="272"/>
        </pc:sldMkLst>
      </pc:sldChg>
      <pc:sldChg chg="del">
        <pc:chgData name="Ana Silva" userId="b2a50c40-7699-4b62-8ec4-8c470fa50d61" providerId="ADAL" clId="{FE782CB3-C60A-4909-A74B-5BE451035AD8}" dt="2023-12-07T14:22:58.624" v="1020" actId="47"/>
        <pc:sldMkLst>
          <pc:docMk/>
          <pc:sldMk cId="0" sldId="273"/>
        </pc:sldMkLst>
      </pc:sldChg>
      <pc:sldChg chg="add del">
        <pc:chgData name="Ana Silva" userId="b2a50c40-7699-4b62-8ec4-8c470fa50d61" providerId="ADAL" clId="{FE782CB3-C60A-4909-A74B-5BE451035AD8}" dt="2023-12-07T14:42:10.382" v="1802" actId="47"/>
        <pc:sldMkLst>
          <pc:docMk/>
          <pc:sldMk cId="0" sldId="274"/>
        </pc:sldMkLst>
      </pc:sldChg>
      <pc:sldChg chg="del">
        <pc:chgData name="Ana Silva" userId="b2a50c40-7699-4b62-8ec4-8c470fa50d61" providerId="ADAL" clId="{FE782CB3-C60A-4909-A74B-5BE451035AD8}" dt="2023-12-07T14:23:06.804" v="1023" actId="47"/>
        <pc:sldMkLst>
          <pc:docMk/>
          <pc:sldMk cId="0" sldId="275"/>
        </pc:sldMkLst>
      </pc:sldChg>
      <pc:sldChg chg="del">
        <pc:chgData name="Ana Silva" userId="b2a50c40-7699-4b62-8ec4-8c470fa50d61" providerId="ADAL" clId="{FE782CB3-C60A-4909-A74B-5BE451035AD8}" dt="2023-12-07T14:23:07.684" v="1024" actId="47"/>
        <pc:sldMkLst>
          <pc:docMk/>
          <pc:sldMk cId="0" sldId="276"/>
        </pc:sldMkLst>
      </pc:sldChg>
      <pc:sldChg chg="del">
        <pc:chgData name="Ana Silva" userId="b2a50c40-7699-4b62-8ec4-8c470fa50d61" providerId="ADAL" clId="{FE782CB3-C60A-4909-A74B-5BE451035AD8}" dt="2023-12-07T14:23:09.394" v="1025" actId="47"/>
        <pc:sldMkLst>
          <pc:docMk/>
          <pc:sldMk cId="0" sldId="277"/>
        </pc:sldMkLst>
      </pc:sldChg>
      <pc:sldChg chg="del">
        <pc:chgData name="Ana Silva" userId="b2a50c40-7699-4b62-8ec4-8c470fa50d61" providerId="ADAL" clId="{FE782CB3-C60A-4909-A74B-5BE451035AD8}" dt="2023-12-07T14:23:10.384" v="1026" actId="47"/>
        <pc:sldMkLst>
          <pc:docMk/>
          <pc:sldMk cId="0" sldId="278"/>
        </pc:sldMkLst>
      </pc:sldChg>
      <pc:sldChg chg="del">
        <pc:chgData name="Ana Silva" userId="b2a50c40-7699-4b62-8ec4-8c470fa50d61" providerId="ADAL" clId="{FE782CB3-C60A-4909-A74B-5BE451035AD8}" dt="2023-12-07T14:08:24.155" v="176" actId="47"/>
        <pc:sldMkLst>
          <pc:docMk/>
          <pc:sldMk cId="0" sldId="279"/>
        </pc:sldMkLst>
      </pc:sldChg>
      <pc:sldChg chg="del">
        <pc:chgData name="Ana Silva" userId="b2a50c40-7699-4b62-8ec4-8c470fa50d61" providerId="ADAL" clId="{FE782CB3-C60A-4909-A74B-5BE451035AD8}" dt="2023-12-10T11:05:50.921" v="2588" actId="47"/>
        <pc:sldMkLst>
          <pc:docMk/>
          <pc:sldMk cId="0" sldId="280"/>
        </pc:sldMkLst>
      </pc:sldChg>
      <pc:sldChg chg="del">
        <pc:chgData name="Ana Silva" userId="b2a50c40-7699-4b62-8ec4-8c470fa50d61" providerId="ADAL" clId="{FE782CB3-C60A-4909-A74B-5BE451035AD8}" dt="2023-12-07T14:23:15.184" v="1027" actId="47"/>
        <pc:sldMkLst>
          <pc:docMk/>
          <pc:sldMk cId="0" sldId="281"/>
        </pc:sldMkLst>
      </pc:sldChg>
      <pc:sldChg chg="del">
        <pc:chgData name="Ana Silva" userId="b2a50c40-7699-4b62-8ec4-8c470fa50d61" providerId="ADAL" clId="{FE782CB3-C60A-4909-A74B-5BE451035AD8}" dt="2023-12-07T14:23:15.884" v="1028" actId="47"/>
        <pc:sldMkLst>
          <pc:docMk/>
          <pc:sldMk cId="0" sldId="282"/>
        </pc:sldMkLst>
      </pc:sldChg>
      <pc:sldChg chg="del">
        <pc:chgData name="Ana Silva" userId="b2a50c40-7699-4b62-8ec4-8c470fa50d61" providerId="ADAL" clId="{FE782CB3-C60A-4909-A74B-5BE451035AD8}" dt="2023-12-07T14:08:29.345" v="178" actId="47"/>
        <pc:sldMkLst>
          <pc:docMk/>
          <pc:sldMk cId="0" sldId="283"/>
        </pc:sldMkLst>
      </pc:sldChg>
      <pc:sldChg chg="del">
        <pc:chgData name="Ana Silva" userId="b2a50c40-7699-4b62-8ec4-8c470fa50d61" providerId="ADAL" clId="{FE782CB3-C60A-4909-A74B-5BE451035AD8}" dt="2023-12-07T14:08:29.540" v="179" actId="47"/>
        <pc:sldMkLst>
          <pc:docMk/>
          <pc:sldMk cId="0" sldId="284"/>
        </pc:sldMkLst>
      </pc:sldChg>
      <pc:sldChg chg="del">
        <pc:chgData name="Ana Silva" userId="b2a50c40-7699-4b62-8ec4-8c470fa50d61" providerId="ADAL" clId="{FE782CB3-C60A-4909-A74B-5BE451035AD8}" dt="2023-12-07T14:08:29.655" v="180" actId="47"/>
        <pc:sldMkLst>
          <pc:docMk/>
          <pc:sldMk cId="0" sldId="285"/>
        </pc:sldMkLst>
      </pc:sldChg>
      <pc:sldChg chg="del">
        <pc:chgData name="Ana Silva" userId="b2a50c40-7699-4b62-8ec4-8c470fa50d61" providerId="ADAL" clId="{FE782CB3-C60A-4909-A74B-5BE451035AD8}" dt="2023-12-07T14:08:30.207" v="181" actId="47"/>
        <pc:sldMkLst>
          <pc:docMk/>
          <pc:sldMk cId="0" sldId="286"/>
        </pc:sldMkLst>
      </pc:sldChg>
      <pc:sldChg chg="del">
        <pc:chgData name="Ana Silva" userId="b2a50c40-7699-4b62-8ec4-8c470fa50d61" providerId="ADAL" clId="{FE782CB3-C60A-4909-A74B-5BE451035AD8}" dt="2023-12-07T14:08:31.175" v="182" actId="47"/>
        <pc:sldMkLst>
          <pc:docMk/>
          <pc:sldMk cId="0" sldId="287"/>
        </pc:sldMkLst>
      </pc:sldChg>
      <pc:sldChg chg="del">
        <pc:chgData name="Ana Silva" userId="b2a50c40-7699-4b62-8ec4-8c470fa50d61" providerId="ADAL" clId="{FE782CB3-C60A-4909-A74B-5BE451035AD8}" dt="2023-12-07T14:08:31.806" v="183" actId="47"/>
        <pc:sldMkLst>
          <pc:docMk/>
          <pc:sldMk cId="0" sldId="288"/>
        </pc:sldMkLst>
      </pc:sldChg>
      <pc:sldChg chg="del">
        <pc:chgData name="Ana Silva" userId="b2a50c40-7699-4b62-8ec4-8c470fa50d61" providerId="ADAL" clId="{FE782CB3-C60A-4909-A74B-5BE451035AD8}" dt="2023-12-07T14:08:32.035" v="184" actId="47"/>
        <pc:sldMkLst>
          <pc:docMk/>
          <pc:sldMk cId="0" sldId="289"/>
        </pc:sldMkLst>
      </pc:sldChg>
      <pc:sldChg chg="del">
        <pc:chgData name="Ana Silva" userId="b2a50c40-7699-4b62-8ec4-8c470fa50d61" providerId="ADAL" clId="{FE782CB3-C60A-4909-A74B-5BE451035AD8}" dt="2023-12-07T14:08:32.215" v="185" actId="47"/>
        <pc:sldMkLst>
          <pc:docMk/>
          <pc:sldMk cId="0" sldId="290"/>
        </pc:sldMkLst>
      </pc:sldChg>
      <pc:sldChg chg="del">
        <pc:chgData name="Ana Silva" userId="b2a50c40-7699-4b62-8ec4-8c470fa50d61" providerId="ADAL" clId="{FE782CB3-C60A-4909-A74B-5BE451035AD8}" dt="2023-12-07T14:08:32.843" v="186" actId="47"/>
        <pc:sldMkLst>
          <pc:docMk/>
          <pc:sldMk cId="0" sldId="291"/>
        </pc:sldMkLst>
      </pc:sldChg>
      <pc:sldChg chg="del">
        <pc:chgData name="Ana Silva" userId="b2a50c40-7699-4b62-8ec4-8c470fa50d61" providerId="ADAL" clId="{FE782CB3-C60A-4909-A74B-5BE451035AD8}" dt="2023-12-07T14:08:33.235" v="187" actId="47"/>
        <pc:sldMkLst>
          <pc:docMk/>
          <pc:sldMk cId="0" sldId="292"/>
        </pc:sldMkLst>
      </pc:sldChg>
      <pc:sldChg chg="del">
        <pc:chgData name="Ana Silva" userId="b2a50c40-7699-4b62-8ec4-8c470fa50d61" providerId="ADAL" clId="{FE782CB3-C60A-4909-A74B-5BE451035AD8}" dt="2023-12-07T14:08:33.635" v="188" actId="47"/>
        <pc:sldMkLst>
          <pc:docMk/>
          <pc:sldMk cId="0" sldId="293"/>
        </pc:sldMkLst>
      </pc:sldChg>
      <pc:sldChg chg="del">
        <pc:chgData name="Ana Silva" userId="b2a50c40-7699-4b62-8ec4-8c470fa50d61" providerId="ADAL" clId="{FE782CB3-C60A-4909-A74B-5BE451035AD8}" dt="2023-12-07T14:08:34.124" v="189" actId="47"/>
        <pc:sldMkLst>
          <pc:docMk/>
          <pc:sldMk cId="0" sldId="294"/>
        </pc:sldMkLst>
      </pc:sldChg>
      <pc:sldChg chg="del">
        <pc:chgData name="Ana Silva" userId="b2a50c40-7699-4b62-8ec4-8c470fa50d61" providerId="ADAL" clId="{FE782CB3-C60A-4909-A74B-5BE451035AD8}" dt="2023-12-07T14:08:34.557" v="190" actId="47"/>
        <pc:sldMkLst>
          <pc:docMk/>
          <pc:sldMk cId="0" sldId="295"/>
        </pc:sldMkLst>
      </pc:sldChg>
      <pc:sldChg chg="del">
        <pc:chgData name="Ana Silva" userId="b2a50c40-7699-4b62-8ec4-8c470fa50d61" providerId="ADAL" clId="{FE782CB3-C60A-4909-A74B-5BE451035AD8}" dt="2023-12-07T14:08:35.024" v="191" actId="47"/>
        <pc:sldMkLst>
          <pc:docMk/>
          <pc:sldMk cId="0" sldId="296"/>
        </pc:sldMkLst>
      </pc:sldChg>
      <pc:sldChg chg="del">
        <pc:chgData name="Ana Silva" userId="b2a50c40-7699-4b62-8ec4-8c470fa50d61" providerId="ADAL" clId="{FE782CB3-C60A-4909-A74B-5BE451035AD8}" dt="2023-12-07T14:08:35.406" v="192" actId="47"/>
        <pc:sldMkLst>
          <pc:docMk/>
          <pc:sldMk cId="0" sldId="297"/>
        </pc:sldMkLst>
      </pc:sldChg>
      <pc:sldChg chg="del">
        <pc:chgData name="Ana Silva" userId="b2a50c40-7699-4b62-8ec4-8c470fa50d61" providerId="ADAL" clId="{FE782CB3-C60A-4909-A74B-5BE451035AD8}" dt="2023-12-07T14:08:35.802" v="193" actId="47"/>
        <pc:sldMkLst>
          <pc:docMk/>
          <pc:sldMk cId="0" sldId="298"/>
        </pc:sldMkLst>
      </pc:sldChg>
      <pc:sldChg chg="del">
        <pc:chgData name="Ana Silva" userId="b2a50c40-7699-4b62-8ec4-8c470fa50d61" providerId="ADAL" clId="{FE782CB3-C60A-4909-A74B-5BE451035AD8}" dt="2023-12-07T14:08:36.175" v="194" actId="47"/>
        <pc:sldMkLst>
          <pc:docMk/>
          <pc:sldMk cId="0" sldId="299"/>
        </pc:sldMkLst>
      </pc:sldChg>
      <pc:sldChg chg="del">
        <pc:chgData name="Ana Silva" userId="b2a50c40-7699-4b62-8ec4-8c470fa50d61" providerId="ADAL" clId="{FE782CB3-C60A-4909-A74B-5BE451035AD8}" dt="2023-12-07T14:08:37.075" v="195" actId="47"/>
        <pc:sldMkLst>
          <pc:docMk/>
          <pc:sldMk cId="0" sldId="300"/>
        </pc:sldMkLst>
      </pc:sldChg>
      <pc:sldChg chg="modSp add mod">
        <pc:chgData name="Ana Silva" userId="b2a50c40-7699-4b62-8ec4-8c470fa50d61" providerId="ADAL" clId="{FE782CB3-C60A-4909-A74B-5BE451035AD8}" dt="2023-12-07T14:09:45.295" v="274"/>
        <pc:sldMkLst>
          <pc:docMk/>
          <pc:sldMk cId="1023077960" sldId="301"/>
        </pc:sldMkLst>
        <pc:spChg chg="mod">
          <ac:chgData name="Ana Silva" userId="b2a50c40-7699-4b62-8ec4-8c470fa50d61" providerId="ADAL" clId="{FE782CB3-C60A-4909-A74B-5BE451035AD8}" dt="2023-12-07T14:09:01.912" v="217" actId="20577"/>
          <ac:spMkLst>
            <pc:docMk/>
            <pc:sldMk cId="1023077960" sldId="301"/>
            <ac:spMk id="323" creationId="{00000000-0000-0000-0000-000000000000}"/>
          </ac:spMkLst>
        </pc:spChg>
        <pc:spChg chg="mod">
          <ac:chgData name="Ana Silva" userId="b2a50c40-7699-4b62-8ec4-8c470fa50d61" providerId="ADAL" clId="{FE782CB3-C60A-4909-A74B-5BE451035AD8}" dt="2023-12-07T14:09:45.295" v="274"/>
          <ac:spMkLst>
            <pc:docMk/>
            <pc:sldMk cId="1023077960" sldId="301"/>
            <ac:spMk id="324" creationId="{00000000-0000-0000-0000-000000000000}"/>
          </ac:spMkLst>
        </pc:spChg>
      </pc:sldChg>
      <pc:sldChg chg="addSp delSp modSp add mod">
        <pc:chgData name="Ana Silva" userId="b2a50c40-7699-4b62-8ec4-8c470fa50d61" providerId="ADAL" clId="{FE782CB3-C60A-4909-A74B-5BE451035AD8}" dt="2023-12-16T11:34:48.253" v="2741" actId="20577"/>
        <pc:sldMkLst>
          <pc:docMk/>
          <pc:sldMk cId="1974583606" sldId="302"/>
        </pc:sldMkLst>
        <pc:spChg chg="add mod">
          <ac:chgData name="Ana Silva" userId="b2a50c40-7699-4b62-8ec4-8c470fa50d61" providerId="ADAL" clId="{FE782CB3-C60A-4909-A74B-5BE451035AD8}" dt="2023-12-10T11:04:21.602" v="2520" actId="20577"/>
          <ac:spMkLst>
            <pc:docMk/>
            <pc:sldMk cId="1974583606" sldId="302"/>
            <ac:spMk id="6" creationId="{24CE4575-ACEF-798A-501A-DA751B84A5BB}"/>
          </ac:spMkLst>
        </pc:spChg>
        <pc:spChg chg="add mod">
          <ac:chgData name="Ana Silva" userId="b2a50c40-7699-4b62-8ec4-8c470fa50d61" providerId="ADAL" clId="{FE782CB3-C60A-4909-A74B-5BE451035AD8}" dt="2023-12-10T11:04:23.042" v="2521" actId="20577"/>
          <ac:spMkLst>
            <pc:docMk/>
            <pc:sldMk cId="1974583606" sldId="302"/>
            <ac:spMk id="7" creationId="{E510EECC-0BD5-6E05-6E6D-8034D4A4FCC9}"/>
          </ac:spMkLst>
        </pc:spChg>
        <pc:spChg chg="add mod">
          <ac:chgData name="Ana Silva" userId="b2a50c40-7699-4b62-8ec4-8c470fa50d61" providerId="ADAL" clId="{FE782CB3-C60A-4909-A74B-5BE451035AD8}" dt="2023-12-10T11:04:23.828" v="2522" actId="20577"/>
          <ac:spMkLst>
            <pc:docMk/>
            <pc:sldMk cId="1974583606" sldId="302"/>
            <ac:spMk id="10" creationId="{185ABC21-C116-E37A-7F03-2DE7E23463AB}"/>
          </ac:spMkLst>
        </pc:spChg>
        <pc:spChg chg="add mod">
          <ac:chgData name="Ana Silva" userId="b2a50c40-7699-4b62-8ec4-8c470fa50d61" providerId="ADAL" clId="{FE782CB3-C60A-4909-A74B-5BE451035AD8}" dt="2023-12-16T11:34:48.253" v="2741" actId="20577"/>
          <ac:spMkLst>
            <pc:docMk/>
            <pc:sldMk cId="1974583606" sldId="302"/>
            <ac:spMk id="13" creationId="{A6FD3774-4A11-1DBB-DFCD-E1A9B690F685}"/>
          </ac:spMkLst>
        </pc:spChg>
        <pc:spChg chg="del mod">
          <ac:chgData name="Ana Silva" userId="b2a50c40-7699-4b62-8ec4-8c470fa50d61" providerId="ADAL" clId="{FE782CB3-C60A-4909-A74B-5BE451035AD8}" dt="2023-12-10T10:55:06.464" v="1817" actId="478"/>
          <ac:spMkLst>
            <pc:docMk/>
            <pc:sldMk cId="1974583606" sldId="302"/>
            <ac:spMk id="14" creationId="{F43ED4F0-97E4-94EF-F465-BAC706324BCE}"/>
          </ac:spMkLst>
        </pc:spChg>
        <pc:spChg chg="add mod">
          <ac:chgData name="Ana Silva" userId="b2a50c40-7699-4b62-8ec4-8c470fa50d61" providerId="ADAL" clId="{FE782CB3-C60A-4909-A74B-5BE451035AD8}" dt="2023-12-10T11:04:41.530" v="2585" actId="20577"/>
          <ac:spMkLst>
            <pc:docMk/>
            <pc:sldMk cId="1974583606" sldId="302"/>
            <ac:spMk id="20" creationId="{EAE35197-BA47-0954-1BB0-68BB9CF2C06D}"/>
          </ac:spMkLst>
        </pc:spChg>
        <pc:spChg chg="mod">
          <ac:chgData name="Ana Silva" userId="b2a50c40-7699-4b62-8ec4-8c470fa50d61" providerId="ADAL" clId="{FE782CB3-C60A-4909-A74B-5BE451035AD8}" dt="2023-12-10T10:55:25.133" v="1829" actId="1076"/>
          <ac:spMkLst>
            <pc:docMk/>
            <pc:sldMk cId="1974583606" sldId="302"/>
            <ac:spMk id="585" creationId="{00000000-0000-0000-0000-000000000000}"/>
          </ac:spMkLst>
        </pc:spChg>
        <pc:picChg chg="add del mod">
          <ac:chgData name="Ana Silva" userId="b2a50c40-7699-4b62-8ec4-8c470fa50d61" providerId="ADAL" clId="{FE782CB3-C60A-4909-A74B-5BE451035AD8}" dt="2023-12-10T15:15:21.415" v="2589" actId="478"/>
          <ac:picMkLst>
            <pc:docMk/>
            <pc:sldMk cId="1974583606" sldId="302"/>
            <ac:picMk id="3" creationId="{3EEE28CC-9F77-29E2-8991-754BABD8E8FC}"/>
          </ac:picMkLst>
        </pc:picChg>
        <pc:picChg chg="add mod ord">
          <ac:chgData name="Ana Silva" userId="b2a50c40-7699-4b62-8ec4-8c470fa50d61" providerId="ADAL" clId="{FE782CB3-C60A-4909-A74B-5BE451035AD8}" dt="2023-12-10T15:15:50.773" v="2624" actId="171"/>
          <ac:picMkLst>
            <pc:docMk/>
            <pc:sldMk cId="1974583606" sldId="302"/>
            <ac:picMk id="4" creationId="{34E5E8D5-A982-60F3-85FE-0A4B7D1D6F81}"/>
          </ac:picMkLst>
        </pc:picChg>
        <pc:cxnChg chg="add mod">
          <ac:chgData name="Ana Silva" userId="b2a50c40-7699-4b62-8ec4-8c470fa50d61" providerId="ADAL" clId="{FE782CB3-C60A-4909-A74B-5BE451035AD8}" dt="2023-12-10T15:15:54.916" v="2625" actId="14100"/>
          <ac:cxnSpMkLst>
            <pc:docMk/>
            <pc:sldMk cId="1974583606" sldId="302"/>
            <ac:cxnSpMk id="5" creationId="{345F1C1C-F4EC-C64B-8891-2D9713612929}"/>
          </ac:cxnSpMkLst>
        </pc:cxnChg>
        <pc:cxnChg chg="add mod">
          <ac:chgData name="Ana Silva" userId="b2a50c40-7699-4b62-8ec4-8c470fa50d61" providerId="ADAL" clId="{FE782CB3-C60A-4909-A74B-5BE451035AD8}" dt="2023-12-10T15:15:58.844" v="2626" actId="14100"/>
          <ac:cxnSpMkLst>
            <pc:docMk/>
            <pc:sldMk cId="1974583606" sldId="302"/>
            <ac:cxnSpMk id="9" creationId="{B4791684-7C4F-7A6A-4250-C07CA0F794F0}"/>
          </ac:cxnSpMkLst>
        </pc:cxnChg>
        <pc:cxnChg chg="add mod">
          <ac:chgData name="Ana Silva" userId="b2a50c40-7699-4b62-8ec4-8c470fa50d61" providerId="ADAL" clId="{FE782CB3-C60A-4909-A74B-5BE451035AD8}" dt="2023-12-10T15:16:04.611" v="2627" actId="14100"/>
          <ac:cxnSpMkLst>
            <pc:docMk/>
            <pc:sldMk cId="1974583606" sldId="302"/>
            <ac:cxnSpMk id="12" creationId="{40DE4C21-15B6-F8C0-B77D-0EACAD2E9876}"/>
          </ac:cxnSpMkLst>
        </pc:cxnChg>
        <pc:cxnChg chg="add mod">
          <ac:chgData name="Ana Silva" userId="b2a50c40-7699-4b62-8ec4-8c470fa50d61" providerId="ADAL" clId="{FE782CB3-C60A-4909-A74B-5BE451035AD8}" dt="2023-12-10T15:17:17.473" v="2671" actId="14100"/>
          <ac:cxnSpMkLst>
            <pc:docMk/>
            <pc:sldMk cId="1974583606" sldId="302"/>
            <ac:cxnSpMk id="16" creationId="{B3C6648F-56AC-89DA-AD43-51EF64212073}"/>
          </ac:cxnSpMkLst>
        </pc:cxnChg>
        <pc:cxnChg chg="add mod">
          <ac:chgData name="Ana Silva" userId="b2a50c40-7699-4b62-8ec4-8c470fa50d61" providerId="ADAL" clId="{FE782CB3-C60A-4909-A74B-5BE451035AD8}" dt="2023-12-10T15:16:11.975" v="2629" actId="14100"/>
          <ac:cxnSpMkLst>
            <pc:docMk/>
            <pc:sldMk cId="1974583606" sldId="302"/>
            <ac:cxnSpMk id="22" creationId="{40902989-D00E-78A5-094B-03B73DECD7CE}"/>
          </ac:cxnSpMkLst>
        </pc:cxnChg>
      </pc:sldChg>
      <pc:sldChg chg="add del">
        <pc:chgData name="Ana Silva" userId="b2a50c40-7699-4b62-8ec4-8c470fa50d61" providerId="ADAL" clId="{FE782CB3-C60A-4909-A74B-5BE451035AD8}" dt="2023-12-07T14:18:09.625" v="738" actId="47"/>
        <pc:sldMkLst>
          <pc:docMk/>
          <pc:sldMk cId="2788805525" sldId="302"/>
        </pc:sldMkLst>
      </pc:sldChg>
      <pc:sldChg chg="add del">
        <pc:chgData name="Ana Silva" userId="b2a50c40-7699-4b62-8ec4-8c470fa50d61" providerId="ADAL" clId="{FE782CB3-C60A-4909-A74B-5BE451035AD8}" dt="2023-12-07T14:17:14.395" v="720" actId="47"/>
        <pc:sldMkLst>
          <pc:docMk/>
          <pc:sldMk cId="3815240686" sldId="302"/>
        </pc:sldMkLst>
      </pc:sldChg>
      <pc:sldChg chg="addSp delSp modSp add del mod">
        <pc:chgData name="Ana Silva" userId="b2a50c40-7699-4b62-8ec4-8c470fa50d61" providerId="ADAL" clId="{FE782CB3-C60A-4909-A74B-5BE451035AD8}" dt="2023-12-15T23:09:49.642" v="2672" actId="47"/>
        <pc:sldMkLst>
          <pc:docMk/>
          <pc:sldMk cId="122695481" sldId="303"/>
        </pc:sldMkLst>
        <pc:spChg chg="del">
          <ac:chgData name="Ana Silva" userId="b2a50c40-7699-4b62-8ec4-8c470fa50d61" providerId="ADAL" clId="{FE782CB3-C60A-4909-A74B-5BE451035AD8}" dt="2023-12-07T14:26:46.053" v="1113" actId="478"/>
          <ac:spMkLst>
            <pc:docMk/>
            <pc:sldMk cId="122695481" sldId="303"/>
            <ac:spMk id="14" creationId="{F43ED4F0-97E4-94EF-F465-BAC706324BCE}"/>
          </ac:spMkLst>
        </pc:spChg>
        <pc:spChg chg="mod">
          <ac:chgData name="Ana Silva" userId="b2a50c40-7699-4b62-8ec4-8c470fa50d61" providerId="ADAL" clId="{FE782CB3-C60A-4909-A74B-5BE451035AD8}" dt="2023-12-07T14:26:42.473" v="1112" actId="20577"/>
          <ac:spMkLst>
            <pc:docMk/>
            <pc:sldMk cId="122695481" sldId="303"/>
            <ac:spMk id="585" creationId="{00000000-0000-0000-0000-000000000000}"/>
          </ac:spMkLst>
        </pc:spChg>
        <pc:picChg chg="add mod">
          <ac:chgData name="Ana Silva" userId="b2a50c40-7699-4b62-8ec4-8c470fa50d61" providerId="ADAL" clId="{FE782CB3-C60A-4909-A74B-5BE451035AD8}" dt="2023-12-07T14:26:56.108" v="1116" actId="14100"/>
          <ac:picMkLst>
            <pc:docMk/>
            <pc:sldMk cId="122695481" sldId="303"/>
            <ac:picMk id="2" creationId="{27C3706D-AD60-A565-2225-84EEAC6D0A57}"/>
          </ac:picMkLst>
        </pc:picChg>
      </pc:sldChg>
      <pc:sldChg chg="add del">
        <pc:chgData name="Ana Silva" userId="b2a50c40-7699-4b62-8ec4-8c470fa50d61" providerId="ADAL" clId="{FE782CB3-C60A-4909-A74B-5BE451035AD8}" dt="2023-12-07T14:17:14.875" v="721" actId="47"/>
        <pc:sldMkLst>
          <pc:docMk/>
          <pc:sldMk cId="2871944255" sldId="303"/>
        </pc:sldMkLst>
      </pc:sldChg>
      <pc:sldChg chg="addSp delSp modSp add mod">
        <pc:chgData name="Ana Silva" userId="b2a50c40-7699-4b62-8ec4-8c470fa50d61" providerId="ADAL" clId="{FE782CB3-C60A-4909-A74B-5BE451035AD8}" dt="2023-12-07T14:32:55.933" v="1238" actId="20577"/>
        <pc:sldMkLst>
          <pc:docMk/>
          <pc:sldMk cId="1703169594" sldId="304"/>
        </pc:sldMkLst>
        <pc:spChg chg="add mod">
          <ac:chgData name="Ana Silva" userId="b2a50c40-7699-4b62-8ec4-8c470fa50d61" providerId="ADAL" clId="{FE782CB3-C60A-4909-A74B-5BE451035AD8}" dt="2023-12-07T14:32:55.933" v="1238" actId="20577"/>
          <ac:spMkLst>
            <pc:docMk/>
            <pc:sldMk cId="1703169594" sldId="304"/>
            <ac:spMk id="2" creationId="{E7C44E1E-FDA9-5BFC-340F-4E5E516EDFD3}"/>
          </ac:spMkLst>
        </pc:spChg>
        <pc:spChg chg="del">
          <ac:chgData name="Ana Silva" userId="b2a50c40-7699-4b62-8ec4-8c470fa50d61" providerId="ADAL" clId="{FE782CB3-C60A-4909-A74B-5BE451035AD8}" dt="2023-12-07T14:31:56.051" v="1158" actId="478"/>
          <ac:spMkLst>
            <pc:docMk/>
            <pc:sldMk cId="1703169594" sldId="304"/>
            <ac:spMk id="14" creationId="{F43ED4F0-97E4-94EF-F465-BAC706324BCE}"/>
          </ac:spMkLst>
        </pc:spChg>
        <pc:picChg chg="add del mod">
          <ac:chgData name="Ana Silva" userId="b2a50c40-7699-4b62-8ec4-8c470fa50d61" providerId="ADAL" clId="{FE782CB3-C60A-4909-A74B-5BE451035AD8}" dt="2023-12-07T14:32:34.751" v="1194" actId="21"/>
          <ac:picMkLst>
            <pc:docMk/>
            <pc:sldMk cId="1703169594" sldId="304"/>
            <ac:picMk id="1026" creationId="{39947B4B-2069-ABCB-E694-B243FE7F7B08}"/>
          </ac:picMkLst>
        </pc:picChg>
      </pc:sldChg>
      <pc:sldChg chg="add del">
        <pc:chgData name="Ana Silva" userId="b2a50c40-7699-4b62-8ec4-8c470fa50d61" providerId="ADAL" clId="{FE782CB3-C60A-4909-A74B-5BE451035AD8}" dt="2023-12-07T14:17:15.439" v="722" actId="47"/>
        <pc:sldMkLst>
          <pc:docMk/>
          <pc:sldMk cId="1890282148" sldId="304"/>
        </pc:sldMkLst>
      </pc:sldChg>
      <pc:sldChg chg="add del">
        <pc:chgData name="Ana Silva" userId="b2a50c40-7699-4b62-8ec4-8c470fa50d61" providerId="ADAL" clId="{FE782CB3-C60A-4909-A74B-5BE451035AD8}" dt="2023-12-07T14:17:16.124" v="723" actId="47"/>
        <pc:sldMkLst>
          <pc:docMk/>
          <pc:sldMk cId="3722917384" sldId="305"/>
        </pc:sldMkLst>
      </pc:sldChg>
      <pc:sldMasterChg chg="addSldLayout delSldLayout">
        <pc:chgData name="Ana Silva" userId="b2a50c40-7699-4b62-8ec4-8c470fa50d61" providerId="ADAL" clId="{FE782CB3-C60A-4909-A74B-5BE451035AD8}" dt="2023-12-10T11:05:50.921" v="2588" actId="47"/>
        <pc:sldMasterMkLst>
          <pc:docMk/>
          <pc:sldMasterMk cId="0" sldId="2147483675"/>
        </pc:sldMasterMkLst>
        <pc:sldLayoutChg chg="del">
          <pc:chgData name="Ana Silva" userId="b2a50c40-7699-4b62-8ec4-8c470fa50d61" providerId="ADAL" clId="{FE782CB3-C60A-4909-A74B-5BE451035AD8}" dt="2023-12-07T14:17:16.124" v="723" actId="47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Ana Silva" userId="b2a50c40-7699-4b62-8ec4-8c470fa50d61" providerId="ADAL" clId="{FE782CB3-C60A-4909-A74B-5BE451035AD8}" dt="2023-12-07T14:16:57.334" v="714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Ana Silva" userId="b2a50c40-7699-4b62-8ec4-8c470fa50d61" providerId="ADAL" clId="{FE782CB3-C60A-4909-A74B-5BE451035AD8}" dt="2023-12-10T11:05:50.921" v="2588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Ana Silva" userId="b2a50c40-7699-4b62-8ec4-8c470fa50d61" providerId="ADAL" clId="{FE782CB3-C60A-4909-A74B-5BE451035AD8}" dt="2023-12-07T14:22:43.604" v="1013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Ana Silva" userId="b2a50c40-7699-4b62-8ec4-8c470fa50d61" providerId="ADAL" clId="{FE782CB3-C60A-4909-A74B-5BE451035AD8}" dt="2023-12-07T14:23:06.804" v="1023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Ana Silva" userId="b2a50c40-7699-4b62-8ec4-8c470fa50d61" providerId="ADAL" clId="{FE782CB3-C60A-4909-A74B-5BE451035AD8}" dt="2023-12-07T14:33:09.053" v="1245" actId="47"/>
          <pc:sldLayoutMkLst>
            <pc:docMk/>
            <pc:sldMasterMk cId="0" sldId="2147483675"/>
            <pc:sldLayoutMk cId="0" sldId="2147483655"/>
          </pc:sldLayoutMkLst>
        </pc:sldLayoutChg>
        <pc:sldLayoutChg chg="del">
          <pc:chgData name="Ana Silva" userId="b2a50c40-7699-4b62-8ec4-8c470fa50d61" providerId="ADAL" clId="{FE782CB3-C60A-4909-A74B-5BE451035AD8}" dt="2023-12-07T14:26:58.726" v="1117" actId="47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Ana Silva" userId="b2a50c40-7699-4b62-8ec4-8c470fa50d61" providerId="ADAL" clId="{FE782CB3-C60A-4909-A74B-5BE451035AD8}" dt="2023-12-07T14:23:09.394" v="1025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Ana Silva" userId="b2a50c40-7699-4b62-8ec4-8c470fa50d61" providerId="ADAL" clId="{FE782CB3-C60A-4909-A74B-5BE451035AD8}" dt="2023-12-07T14:22:42.672" v="1012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Ana Silva" userId="b2a50c40-7699-4b62-8ec4-8c470fa50d61" providerId="ADAL" clId="{FE782CB3-C60A-4909-A74B-5BE451035AD8}" dt="2023-12-07T14:28:29.739" v="1119" actId="47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Ana Silva" userId="b2a50c40-7699-4b62-8ec4-8c470fa50d61" providerId="ADAL" clId="{FE782CB3-C60A-4909-A74B-5BE451035AD8}" dt="2023-12-07T14:23:07.684" v="1024" actId="47"/>
          <pc:sldLayoutMkLst>
            <pc:docMk/>
            <pc:sldMasterMk cId="0" sldId="2147483675"/>
            <pc:sldLayoutMk cId="0" sldId="2147483662"/>
          </pc:sldLayoutMkLst>
        </pc:sldLayoutChg>
        <pc:sldLayoutChg chg="del">
          <pc:chgData name="Ana Silva" userId="b2a50c40-7699-4b62-8ec4-8c470fa50d61" providerId="ADAL" clId="{FE782CB3-C60A-4909-A74B-5BE451035AD8}" dt="2023-12-07T14:23:10.384" v="1026" actId="47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Ana Silva" userId="b2a50c40-7699-4b62-8ec4-8c470fa50d61" providerId="ADAL" clId="{FE782CB3-C60A-4909-A74B-5BE451035AD8}" dt="2023-12-07T14:22:44.374" v="1014" actId="47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Ana Silva" userId="b2a50c40-7699-4b62-8ec4-8c470fa50d61" providerId="ADAL" clId="{FE782CB3-C60A-4909-A74B-5BE451035AD8}" dt="2023-12-07T14:22:46.024" v="1015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Ana Silva" userId="b2a50c40-7699-4b62-8ec4-8c470fa50d61" providerId="ADAL" clId="{FE782CB3-C60A-4909-A74B-5BE451035AD8}" dt="2023-12-07T14:22:56.949" v="1019" actId="47"/>
          <pc:sldLayoutMkLst>
            <pc:docMk/>
            <pc:sldMasterMk cId="0" sldId="2147483675"/>
            <pc:sldLayoutMk cId="0" sldId="2147483667"/>
          </pc:sldLayoutMkLst>
        </pc:sldLayoutChg>
        <pc:sldLayoutChg chg="add del">
          <pc:chgData name="Ana Silva" userId="b2a50c40-7699-4b62-8ec4-8c470fa50d61" providerId="ADAL" clId="{FE782CB3-C60A-4909-A74B-5BE451035AD8}" dt="2023-12-07T14:42:10.382" v="1802" actId="47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Ana Silva" userId="b2a50c40-7699-4b62-8ec4-8c470fa50d61" providerId="ADAL" clId="{FE782CB3-C60A-4909-A74B-5BE451035AD8}" dt="2023-12-07T14:23:15.884" v="1028" actId="47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Ana Silva" userId="b2a50c40-7699-4b62-8ec4-8c470fa50d61" providerId="ADAL" clId="{FE782CB3-C60A-4909-A74B-5BE451035AD8}" dt="2023-12-07T14:08:24.155" v="176" actId="47"/>
          <pc:sldLayoutMkLst>
            <pc:docMk/>
            <pc:sldMasterMk cId="0" sldId="2147483675"/>
            <pc:sldLayoutMk cId="0" sldId="2147483670"/>
          </pc:sldLayoutMkLst>
        </pc:sldLayoutChg>
      </pc:sldMasterChg>
      <pc:sldMasterChg chg="del delSldLayout">
        <pc:chgData name="Ana Silva" userId="b2a50c40-7699-4b62-8ec4-8c470fa50d61" providerId="ADAL" clId="{FE782CB3-C60A-4909-A74B-5BE451035AD8}" dt="2023-12-07T14:08:37.075" v="195" actId="47"/>
        <pc:sldMasterMkLst>
          <pc:docMk/>
          <pc:sldMasterMk cId="0" sldId="2147483676"/>
        </pc:sldMasterMkLst>
        <pc:sldLayoutChg chg="del">
          <pc:chgData name="Ana Silva" userId="b2a50c40-7699-4b62-8ec4-8c470fa50d61" providerId="ADAL" clId="{FE782CB3-C60A-4909-A74B-5BE451035AD8}" dt="2023-12-07T14:08:37.075" v="195" actId="47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Ana Silva" userId="b2a50c40-7699-4b62-8ec4-8c470fa50d61" providerId="ADAL" clId="{FE782CB3-C60A-4909-A74B-5BE451035AD8}" dt="2023-12-07T14:08:33.635" v="188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Adriana Gomes" userId="S::adriana.gomes@ua.pt::f81a1fbc-2ae3-464c-b158-62d81c0da299" providerId="AD" clId="Web-{1E5A12D2-2C67-4E42-B9F9-6A759A32FFE2}"/>
    <pc:docChg chg="modSld">
      <pc:chgData name="Adriana Gomes" userId="S::adriana.gomes@ua.pt::f81a1fbc-2ae3-464c-b158-62d81c0da299" providerId="AD" clId="Web-{1E5A12D2-2C67-4E42-B9F9-6A759A32FFE2}" dt="2023-12-07T14:51:51.940" v="18" actId="20577"/>
      <pc:docMkLst>
        <pc:docMk/>
      </pc:docMkLst>
      <pc:sldChg chg="modSp">
        <pc:chgData name="Adriana Gomes" userId="S::adriana.gomes@ua.pt::f81a1fbc-2ae3-464c-b158-62d81c0da299" providerId="AD" clId="Web-{1E5A12D2-2C67-4E42-B9F9-6A759A32FFE2}" dt="2023-12-07T14:51:51.940" v="18" actId="20577"/>
        <pc:sldMkLst>
          <pc:docMk/>
          <pc:sldMk cId="0" sldId="263"/>
        </pc:sldMkLst>
        <pc:spChg chg="mod">
          <ac:chgData name="Adriana Gomes" userId="S::adriana.gomes@ua.pt::f81a1fbc-2ae3-464c-b158-62d81c0da299" providerId="AD" clId="Web-{1E5A12D2-2C67-4E42-B9F9-6A759A32FFE2}" dt="2023-12-07T14:51:51.940" v="18" actId="20577"/>
          <ac:spMkLst>
            <pc:docMk/>
            <pc:sldMk cId="0" sldId="263"/>
            <ac:spMk id="555" creationId="{00000000-0000-0000-0000-000000000000}"/>
          </ac:spMkLst>
        </pc:spChg>
      </pc:sldChg>
      <pc:sldChg chg="modSp">
        <pc:chgData name="Adriana Gomes" userId="S::adriana.gomes@ua.pt::f81a1fbc-2ae3-464c-b158-62d81c0da299" providerId="AD" clId="Web-{1E5A12D2-2C67-4E42-B9F9-6A759A32FFE2}" dt="2023-12-07T14:48:49.389" v="4" actId="20577"/>
        <pc:sldMkLst>
          <pc:docMk/>
          <pc:sldMk cId="0" sldId="265"/>
        </pc:sldMkLst>
        <pc:spChg chg="mod">
          <ac:chgData name="Adriana Gomes" userId="S::adriana.gomes@ua.pt::f81a1fbc-2ae3-464c-b158-62d81c0da299" providerId="AD" clId="Web-{1E5A12D2-2C67-4E42-B9F9-6A759A32FFE2}" dt="2023-12-07T14:48:49.389" v="4" actId="20577"/>
          <ac:spMkLst>
            <pc:docMk/>
            <pc:sldMk cId="0" sldId="265"/>
            <ac:spMk id="14" creationId="{F43ED4F0-97E4-94EF-F465-BAC706324BCE}"/>
          </ac:spMkLst>
        </pc:spChg>
      </pc:sldChg>
    </pc:docChg>
  </pc:docChgLst>
  <pc:docChgLst>
    <pc:chgData name="Adriana Gomes" userId="S::adriana.gomes@ua.pt::f81a1fbc-2ae3-464c-b158-62d81c0da299" providerId="AD" clId="Web-{8C0985A7-BF72-4E33-9EA4-5C380D0F19F1}"/>
    <pc:docChg chg="modSld">
      <pc:chgData name="Adriana Gomes" userId="S::adriana.gomes@ua.pt::f81a1fbc-2ae3-464c-b158-62d81c0da299" providerId="AD" clId="Web-{8C0985A7-BF72-4E33-9EA4-5C380D0F19F1}" dt="2023-12-13T16:06:02.836" v="73" actId="20577"/>
      <pc:docMkLst>
        <pc:docMk/>
      </pc:docMkLst>
      <pc:sldChg chg="addSp delSp modSp">
        <pc:chgData name="Adriana Gomes" userId="S::adriana.gomes@ua.pt::f81a1fbc-2ae3-464c-b158-62d81c0da299" providerId="AD" clId="Web-{8C0985A7-BF72-4E33-9EA4-5C380D0F19F1}" dt="2023-12-13T16:06:02.836" v="73" actId="20577"/>
        <pc:sldMkLst>
          <pc:docMk/>
          <pc:sldMk cId="1703169594" sldId="304"/>
        </pc:sldMkLst>
        <pc:spChg chg="mod">
          <ac:chgData name="Adriana Gomes" userId="S::adriana.gomes@ua.pt::f81a1fbc-2ae3-464c-b158-62d81c0da299" providerId="AD" clId="Web-{8C0985A7-BF72-4E33-9EA4-5C380D0F19F1}" dt="2023-12-13T16:06:02.836" v="73" actId="20577"/>
          <ac:spMkLst>
            <pc:docMk/>
            <pc:sldMk cId="1703169594" sldId="304"/>
            <ac:spMk id="4" creationId="{28C07D88-E255-003F-3951-06CD3539AE15}"/>
          </ac:spMkLst>
        </pc:spChg>
        <pc:picChg chg="add mod modCrop">
          <ac:chgData name="Adriana Gomes" userId="S::adriana.gomes@ua.pt::f81a1fbc-2ae3-464c-b158-62d81c0da299" providerId="AD" clId="Web-{8C0985A7-BF72-4E33-9EA4-5C380D0F19F1}" dt="2023-12-13T16:03:56.675" v="9"/>
          <ac:picMkLst>
            <pc:docMk/>
            <pc:sldMk cId="1703169594" sldId="304"/>
            <ac:picMk id="2" creationId="{C8CFFA1B-B344-FE6F-93C4-EF7C9EEA3643}"/>
          </ac:picMkLst>
        </pc:picChg>
        <pc:picChg chg="del">
          <ac:chgData name="Adriana Gomes" userId="S::adriana.gomes@ua.pt::f81a1fbc-2ae3-464c-b158-62d81c0da299" providerId="AD" clId="Web-{8C0985A7-BF72-4E33-9EA4-5C380D0F19F1}" dt="2023-12-13T16:02:55.751" v="3"/>
          <ac:picMkLst>
            <pc:docMk/>
            <pc:sldMk cId="1703169594" sldId="304"/>
            <ac:picMk id="3" creationId="{95AE1415-536D-01E0-12AE-460D6EDE0F07}"/>
          </ac:picMkLst>
        </pc:picChg>
      </pc:sldChg>
    </pc:docChg>
  </pc:docChgLst>
  <pc:docChgLst>
    <pc:chgData name="Adriana Gomes" userId="f81a1fbc-2ae3-464c-b158-62d81c0da299" providerId="ADAL" clId="{33A86528-BEE7-DA4A-88CF-6A7B6D06F550}"/>
    <pc:docChg chg="undo custSel addSld modSld sldOrd">
      <pc:chgData name="Adriana Gomes" userId="f81a1fbc-2ae3-464c-b158-62d81c0da299" providerId="ADAL" clId="{33A86528-BEE7-DA4A-88CF-6A7B6D06F550}" dt="2023-12-16T11:34:30.509" v="692" actId="20577"/>
      <pc:docMkLst>
        <pc:docMk/>
      </pc:docMkLst>
      <pc:sldChg chg="modSp mod">
        <pc:chgData name="Adriana Gomes" userId="f81a1fbc-2ae3-464c-b158-62d81c0da299" providerId="ADAL" clId="{33A86528-BEE7-DA4A-88CF-6A7B6D06F550}" dt="2023-12-16T11:34:30.509" v="692" actId="20577"/>
        <pc:sldMkLst>
          <pc:docMk/>
          <pc:sldMk cId="0" sldId="263"/>
        </pc:sldMkLst>
        <pc:spChg chg="mod">
          <ac:chgData name="Adriana Gomes" userId="f81a1fbc-2ae3-464c-b158-62d81c0da299" providerId="ADAL" clId="{33A86528-BEE7-DA4A-88CF-6A7B6D06F550}" dt="2023-12-16T11:34:30.509" v="692" actId="20577"/>
          <ac:spMkLst>
            <pc:docMk/>
            <pc:sldMk cId="0" sldId="263"/>
            <ac:spMk id="552" creationId="{00000000-0000-0000-0000-000000000000}"/>
          </ac:spMkLst>
        </pc:spChg>
      </pc:sldChg>
      <pc:sldChg chg="addSp delSp modSp mod">
        <pc:chgData name="Adriana Gomes" userId="f81a1fbc-2ae3-464c-b158-62d81c0da299" providerId="ADAL" clId="{33A86528-BEE7-DA4A-88CF-6A7B6D06F550}" dt="2023-12-16T11:12:00.997" v="626" actId="164"/>
        <pc:sldMkLst>
          <pc:docMk/>
          <pc:sldMk cId="0" sldId="273"/>
        </pc:sldMkLst>
        <pc:spChg chg="mod">
          <ac:chgData name="Adriana Gomes" userId="f81a1fbc-2ae3-464c-b158-62d81c0da299" providerId="ADAL" clId="{33A86528-BEE7-DA4A-88CF-6A7B6D06F550}" dt="2023-12-16T11:05:56.218" v="563" actId="20577"/>
          <ac:spMkLst>
            <pc:docMk/>
            <pc:sldMk cId="0" sldId="273"/>
            <ac:spMk id="3" creationId="{FE08B380-475F-C9E7-4AE8-93D29A56D2A9}"/>
          </ac:spMkLst>
        </pc:spChg>
        <pc:grpChg chg="add mod">
          <ac:chgData name="Adriana Gomes" userId="f81a1fbc-2ae3-464c-b158-62d81c0da299" providerId="ADAL" clId="{33A86528-BEE7-DA4A-88CF-6A7B6D06F550}" dt="2023-12-16T11:12:00.997" v="626" actId="164"/>
          <ac:grpSpMkLst>
            <pc:docMk/>
            <pc:sldMk cId="0" sldId="273"/>
            <ac:grpSpMk id="8" creationId="{74AD8F53-690F-4676-991B-704788B7E556}"/>
          </ac:grpSpMkLst>
        </pc:grpChg>
        <pc:picChg chg="mod">
          <ac:chgData name="Adriana Gomes" userId="f81a1fbc-2ae3-464c-b158-62d81c0da299" providerId="ADAL" clId="{33A86528-BEE7-DA4A-88CF-6A7B6D06F550}" dt="2023-12-16T11:12:00.997" v="626" actId="164"/>
          <ac:picMkLst>
            <pc:docMk/>
            <pc:sldMk cId="0" sldId="273"/>
            <ac:picMk id="4" creationId="{AE7100EC-31F7-D55F-910A-29DA4924EE4F}"/>
          </ac:picMkLst>
        </pc:picChg>
        <pc:picChg chg="add mod">
          <ac:chgData name="Adriana Gomes" userId="f81a1fbc-2ae3-464c-b158-62d81c0da299" providerId="ADAL" clId="{33A86528-BEE7-DA4A-88CF-6A7B6D06F550}" dt="2023-12-16T11:12:00.997" v="626" actId="164"/>
          <ac:picMkLst>
            <pc:docMk/>
            <pc:sldMk cId="0" sldId="273"/>
            <ac:picMk id="5" creationId="{93B44A84-1AC9-30B4-6D24-0C0550ABB217}"/>
          </ac:picMkLst>
        </pc:picChg>
        <pc:picChg chg="add mod">
          <ac:chgData name="Adriana Gomes" userId="f81a1fbc-2ae3-464c-b158-62d81c0da299" providerId="ADAL" clId="{33A86528-BEE7-DA4A-88CF-6A7B6D06F550}" dt="2023-12-16T11:12:00.997" v="626" actId="164"/>
          <ac:picMkLst>
            <pc:docMk/>
            <pc:sldMk cId="0" sldId="273"/>
            <ac:picMk id="7" creationId="{04E59186-4607-391B-7CC8-26F241D78C8B}"/>
          </ac:picMkLst>
        </pc:picChg>
        <pc:picChg chg="add del mod">
          <ac:chgData name="Adriana Gomes" userId="f81a1fbc-2ae3-464c-b158-62d81c0da299" providerId="ADAL" clId="{33A86528-BEE7-DA4A-88CF-6A7B6D06F550}" dt="2023-12-16T10:04:58.511" v="280" actId="478"/>
          <ac:picMkLst>
            <pc:docMk/>
            <pc:sldMk cId="0" sldId="273"/>
            <ac:picMk id="1026" creationId="{FDC161EE-B595-29DE-FB6B-B88869F2285A}"/>
          </ac:picMkLst>
        </pc:picChg>
        <pc:picChg chg="add del mod">
          <ac:chgData name="Adriana Gomes" userId="f81a1fbc-2ae3-464c-b158-62d81c0da299" providerId="ADAL" clId="{33A86528-BEE7-DA4A-88CF-6A7B6D06F550}" dt="2023-12-16T10:09:00.790" v="286" actId="478"/>
          <ac:picMkLst>
            <pc:docMk/>
            <pc:sldMk cId="0" sldId="273"/>
            <ac:picMk id="1028" creationId="{BDD95EA1-AD9D-9068-57F8-CBD0969F87E9}"/>
          </ac:picMkLst>
        </pc:picChg>
        <pc:picChg chg="add del mod">
          <ac:chgData name="Adriana Gomes" userId="f81a1fbc-2ae3-464c-b158-62d81c0da299" providerId="ADAL" clId="{33A86528-BEE7-DA4A-88CF-6A7B6D06F550}" dt="2023-12-16T10:10:10.558" v="289" actId="478"/>
          <ac:picMkLst>
            <pc:docMk/>
            <pc:sldMk cId="0" sldId="273"/>
            <ac:picMk id="1030" creationId="{D2DEADC8-8EB2-4D7F-0F41-AD469EC72239}"/>
          </ac:picMkLst>
        </pc:picChg>
        <pc:picChg chg="add mod">
          <ac:chgData name="Adriana Gomes" userId="f81a1fbc-2ae3-464c-b158-62d81c0da299" providerId="ADAL" clId="{33A86528-BEE7-DA4A-88CF-6A7B6D06F550}" dt="2023-12-16T11:12:00.997" v="626" actId="164"/>
          <ac:picMkLst>
            <pc:docMk/>
            <pc:sldMk cId="0" sldId="273"/>
            <ac:picMk id="1032" creationId="{8C264D8A-639F-810F-9363-EAC15A49A587}"/>
          </ac:picMkLst>
        </pc:picChg>
      </pc:sldChg>
      <pc:sldChg chg="addSp delSp modSp mod">
        <pc:chgData name="Adriana Gomes" userId="f81a1fbc-2ae3-464c-b158-62d81c0da299" providerId="ADAL" clId="{33A86528-BEE7-DA4A-88CF-6A7B6D06F550}" dt="2023-12-16T11:33:39.427" v="689" actId="14100"/>
        <pc:sldMkLst>
          <pc:docMk/>
          <pc:sldMk cId="1703169594" sldId="304"/>
        </pc:sldMkLst>
        <pc:spChg chg="del mod">
          <ac:chgData name="Adriana Gomes" userId="f81a1fbc-2ae3-464c-b158-62d81c0da299" providerId="ADAL" clId="{33A86528-BEE7-DA4A-88CF-6A7B6D06F550}" dt="2023-12-07T21:41:54.289" v="64" actId="478"/>
          <ac:spMkLst>
            <pc:docMk/>
            <pc:sldMk cId="1703169594" sldId="304"/>
            <ac:spMk id="2" creationId="{E7C44E1E-FDA9-5BFC-340F-4E5E516EDFD3}"/>
          </ac:spMkLst>
        </pc:spChg>
        <pc:spChg chg="add del mod">
          <ac:chgData name="Adriana Gomes" userId="f81a1fbc-2ae3-464c-b158-62d81c0da299" providerId="ADAL" clId="{33A86528-BEE7-DA4A-88CF-6A7B6D06F550}" dt="2023-12-16T11:32:54.930" v="681" actId="478"/>
          <ac:spMkLst>
            <pc:docMk/>
            <pc:sldMk cId="1703169594" sldId="304"/>
            <ac:spMk id="4" creationId="{28C07D88-E255-003F-3951-06CD3539AE15}"/>
          </ac:spMkLst>
        </pc:spChg>
        <pc:spChg chg="add del mod">
          <ac:chgData name="Adriana Gomes" userId="f81a1fbc-2ae3-464c-b158-62d81c0da299" providerId="ADAL" clId="{33A86528-BEE7-DA4A-88CF-6A7B6D06F550}" dt="2023-12-16T11:31:38.920" v="660" actId="478"/>
          <ac:spMkLst>
            <pc:docMk/>
            <pc:sldMk cId="1703169594" sldId="304"/>
            <ac:spMk id="5" creationId="{35997658-8F5A-4167-6B68-46C74EE9AB5C}"/>
          </ac:spMkLst>
        </pc:spChg>
        <pc:spChg chg="add mod">
          <ac:chgData name="Adriana Gomes" userId="f81a1fbc-2ae3-464c-b158-62d81c0da299" providerId="ADAL" clId="{33A86528-BEE7-DA4A-88CF-6A7B6D06F550}" dt="2023-12-16T11:33:39.427" v="689" actId="14100"/>
          <ac:spMkLst>
            <pc:docMk/>
            <pc:sldMk cId="1703169594" sldId="304"/>
            <ac:spMk id="6" creationId="{7D7F4AA3-3E7C-E9E0-F86A-752E735E0CDF}"/>
          </ac:spMkLst>
        </pc:spChg>
        <pc:spChg chg="mod">
          <ac:chgData name="Adriana Gomes" userId="f81a1fbc-2ae3-464c-b158-62d81c0da299" providerId="ADAL" clId="{33A86528-BEE7-DA4A-88CF-6A7B6D06F550}" dt="2023-12-08T00:38:05.980" v="74" actId="120"/>
          <ac:spMkLst>
            <pc:docMk/>
            <pc:sldMk cId="1703169594" sldId="304"/>
            <ac:spMk id="585" creationId="{00000000-0000-0000-0000-000000000000}"/>
          </ac:spMkLst>
        </pc:spChg>
        <pc:graphicFrameChg chg="add del mod modGraphic">
          <ac:chgData name="Adriana Gomes" userId="f81a1fbc-2ae3-464c-b158-62d81c0da299" providerId="ADAL" clId="{33A86528-BEE7-DA4A-88CF-6A7B6D06F550}" dt="2023-12-07T21:17:59.527" v="54" actId="478"/>
          <ac:graphicFrameMkLst>
            <pc:docMk/>
            <pc:sldMk cId="1703169594" sldId="304"/>
            <ac:graphicFrameMk id="3" creationId="{0A7A2A0E-5318-695A-F6D1-AB3B364D97B7}"/>
          </ac:graphicFrameMkLst>
        </pc:graphicFrameChg>
        <pc:graphicFrameChg chg="add del mod modGraphic">
          <ac:chgData name="Adriana Gomes" userId="f81a1fbc-2ae3-464c-b158-62d81c0da299" providerId="ADAL" clId="{33A86528-BEE7-DA4A-88CF-6A7B6D06F550}" dt="2023-12-07T21:29:20.935" v="60"/>
          <ac:graphicFrameMkLst>
            <pc:docMk/>
            <pc:sldMk cId="1703169594" sldId="304"/>
            <ac:graphicFrameMk id="4" creationId="{9EDF9BF5-C67C-4B3C-532E-5370CFD6B952}"/>
          </ac:graphicFrameMkLst>
        </pc:graphicFrameChg>
        <pc:graphicFrameChg chg="add del mod">
          <ac:chgData name="Adriana Gomes" userId="f81a1fbc-2ae3-464c-b158-62d81c0da299" providerId="ADAL" clId="{33A86528-BEE7-DA4A-88CF-6A7B6D06F550}" dt="2023-12-07T21:36:57.749" v="62"/>
          <ac:graphicFrameMkLst>
            <pc:docMk/>
            <pc:sldMk cId="1703169594" sldId="304"/>
            <ac:graphicFrameMk id="5" creationId="{045FA002-026C-487B-C932-AA8E7A9B0989}"/>
          </ac:graphicFrameMkLst>
        </pc:graphicFrameChg>
        <pc:picChg chg="mod">
          <ac:chgData name="Adriana Gomes" userId="f81a1fbc-2ae3-464c-b158-62d81c0da299" providerId="ADAL" clId="{33A86528-BEE7-DA4A-88CF-6A7B6D06F550}" dt="2023-12-16T11:29:47.940" v="629" actId="14100"/>
          <ac:picMkLst>
            <pc:docMk/>
            <pc:sldMk cId="1703169594" sldId="304"/>
            <ac:picMk id="2" creationId="{C8CFFA1B-B344-FE6F-93C4-EF7C9EEA3643}"/>
          </ac:picMkLst>
        </pc:picChg>
        <pc:picChg chg="add mod modCrop">
          <ac:chgData name="Adriana Gomes" userId="f81a1fbc-2ae3-464c-b158-62d81c0da299" providerId="ADAL" clId="{33A86528-BEE7-DA4A-88CF-6A7B6D06F550}" dt="2023-12-08T00:40:43.304" v="174" actId="732"/>
          <ac:picMkLst>
            <pc:docMk/>
            <pc:sldMk cId="1703169594" sldId="304"/>
            <ac:picMk id="3" creationId="{95AE1415-536D-01E0-12AE-460D6EDE0F07}"/>
          </ac:picMkLst>
        </pc:picChg>
      </pc:sldChg>
      <pc:sldChg chg="addSp delSp modSp add mod ord">
        <pc:chgData name="Adriana Gomes" userId="f81a1fbc-2ae3-464c-b158-62d81c0da299" providerId="ADAL" clId="{33A86528-BEE7-DA4A-88CF-6A7B6D06F550}" dt="2023-12-16T11:10:46.878" v="624" actId="14100"/>
        <pc:sldMkLst>
          <pc:docMk/>
          <pc:sldMk cId="2917346728" sldId="305"/>
        </pc:sldMkLst>
        <pc:spChg chg="mod">
          <ac:chgData name="Adriana Gomes" userId="f81a1fbc-2ae3-464c-b158-62d81c0da299" providerId="ADAL" clId="{33A86528-BEE7-DA4A-88CF-6A7B6D06F550}" dt="2023-12-16T11:05:44.485" v="560" actId="20577"/>
          <ac:spMkLst>
            <pc:docMk/>
            <pc:sldMk cId="2917346728" sldId="305"/>
            <ac:spMk id="3" creationId="{FE08B380-475F-C9E7-4AE8-93D29A56D2A9}"/>
          </ac:spMkLst>
        </pc:spChg>
        <pc:picChg chg="del">
          <ac:chgData name="Adriana Gomes" userId="f81a1fbc-2ae3-464c-b158-62d81c0da299" providerId="ADAL" clId="{33A86528-BEE7-DA4A-88CF-6A7B6D06F550}" dt="2023-12-16T10:26:19.998" v="343" actId="478"/>
          <ac:picMkLst>
            <pc:docMk/>
            <pc:sldMk cId="2917346728" sldId="305"/>
            <ac:picMk id="4" creationId="{AE7100EC-31F7-D55F-910A-29DA4924EE4F}"/>
          </ac:picMkLst>
        </pc:picChg>
        <pc:picChg chg="del mod">
          <ac:chgData name="Adriana Gomes" userId="f81a1fbc-2ae3-464c-b158-62d81c0da299" providerId="ADAL" clId="{33A86528-BEE7-DA4A-88CF-6A7B6D06F550}" dt="2023-12-16T11:07:09.601" v="580" actId="478"/>
          <ac:picMkLst>
            <pc:docMk/>
            <pc:sldMk cId="2917346728" sldId="305"/>
            <ac:picMk id="5" creationId="{93B44A84-1AC9-30B4-6D24-0C0550ABB217}"/>
          </ac:picMkLst>
        </pc:picChg>
        <pc:picChg chg="add mod modCrop">
          <ac:chgData name="Adriana Gomes" userId="f81a1fbc-2ae3-464c-b158-62d81c0da299" providerId="ADAL" clId="{33A86528-BEE7-DA4A-88CF-6A7B6D06F550}" dt="2023-12-16T11:10:46.878" v="624" actId="14100"/>
          <ac:picMkLst>
            <pc:docMk/>
            <pc:sldMk cId="2917346728" sldId="305"/>
            <ac:picMk id="6" creationId="{CF1C1BFF-6C9D-DF9A-67BF-268273FA0298}"/>
          </ac:picMkLst>
        </pc:picChg>
        <pc:picChg chg="del mod">
          <ac:chgData name="Adriana Gomes" userId="f81a1fbc-2ae3-464c-b158-62d81c0da299" providerId="ADAL" clId="{33A86528-BEE7-DA4A-88CF-6A7B6D06F550}" dt="2023-12-16T11:06:56.472" v="572" actId="478"/>
          <ac:picMkLst>
            <pc:docMk/>
            <pc:sldMk cId="2917346728" sldId="305"/>
            <ac:picMk id="7" creationId="{04E59186-4607-391B-7CC8-26F241D78C8B}"/>
          </ac:picMkLst>
        </pc:picChg>
        <pc:picChg chg="add mod">
          <ac:chgData name="Adriana Gomes" userId="f81a1fbc-2ae3-464c-b158-62d81c0da299" providerId="ADAL" clId="{33A86528-BEE7-DA4A-88CF-6A7B6D06F550}" dt="2023-12-16T11:07:40.888" v="588" actId="167"/>
          <ac:picMkLst>
            <pc:docMk/>
            <pc:sldMk cId="2917346728" sldId="305"/>
            <ac:picMk id="9" creationId="{4D325E9C-55E7-A2E3-0ED8-0CA3E9301965}"/>
          </ac:picMkLst>
        </pc:picChg>
        <pc:picChg chg="del mod">
          <ac:chgData name="Adriana Gomes" userId="f81a1fbc-2ae3-464c-b158-62d81c0da299" providerId="ADAL" clId="{33A86528-BEE7-DA4A-88CF-6A7B6D06F550}" dt="2023-12-16T11:07:45.235" v="590" actId="478"/>
          <ac:picMkLst>
            <pc:docMk/>
            <pc:sldMk cId="2917346728" sldId="305"/>
            <ac:picMk id="1032" creationId="{8C264D8A-639F-810F-9363-EAC15A49A587}"/>
          </ac:picMkLst>
        </pc:picChg>
        <pc:picChg chg="add del mod">
          <ac:chgData name="Adriana Gomes" userId="f81a1fbc-2ae3-464c-b158-62d81c0da299" providerId="ADAL" clId="{33A86528-BEE7-DA4A-88CF-6A7B6D06F550}" dt="2023-12-16T11:09:49.062" v="608" actId="478"/>
          <ac:picMkLst>
            <pc:docMk/>
            <pc:sldMk cId="2917346728" sldId="305"/>
            <ac:picMk id="4098" creationId="{AD1A42FF-21B8-48A0-8F05-7089C8312A10}"/>
          </ac:picMkLst>
        </pc:picChg>
        <pc:picChg chg="add mod">
          <ac:chgData name="Adriana Gomes" userId="f81a1fbc-2ae3-464c-b158-62d81c0da299" providerId="ADAL" clId="{33A86528-BEE7-DA4A-88CF-6A7B6D06F550}" dt="2023-12-16T11:10:05.475" v="614" actId="14100"/>
          <ac:picMkLst>
            <pc:docMk/>
            <pc:sldMk cId="2917346728" sldId="305"/>
            <ac:picMk id="4100" creationId="{B64C6EA8-5CE4-DD63-A597-E712ABA1EF8A}"/>
          </ac:picMkLst>
        </pc:picChg>
      </pc:sldChg>
      <pc:sldChg chg="addSp delSp modSp add mod">
        <pc:chgData name="Adriana Gomes" userId="f81a1fbc-2ae3-464c-b158-62d81c0da299" providerId="ADAL" clId="{33A86528-BEE7-DA4A-88CF-6A7B6D06F550}" dt="2023-12-16T11:05:48.301" v="561" actId="20577"/>
        <pc:sldMkLst>
          <pc:docMk/>
          <pc:sldMk cId="370191403" sldId="306"/>
        </pc:sldMkLst>
        <pc:spChg chg="mod">
          <ac:chgData name="Adriana Gomes" userId="f81a1fbc-2ae3-464c-b158-62d81c0da299" providerId="ADAL" clId="{33A86528-BEE7-DA4A-88CF-6A7B6D06F550}" dt="2023-12-16T11:05:48.301" v="561" actId="20577"/>
          <ac:spMkLst>
            <pc:docMk/>
            <pc:sldMk cId="370191403" sldId="306"/>
            <ac:spMk id="3" creationId="{FE08B380-475F-C9E7-4AE8-93D29A56D2A9}"/>
          </ac:spMkLst>
        </pc:spChg>
        <pc:spChg chg="add del">
          <ac:chgData name="Adriana Gomes" userId="f81a1fbc-2ae3-464c-b158-62d81c0da299" providerId="ADAL" clId="{33A86528-BEE7-DA4A-88CF-6A7B6D06F550}" dt="2023-12-16T10:37:31.727" v="347" actId="22"/>
          <ac:spMkLst>
            <pc:docMk/>
            <pc:sldMk cId="370191403" sldId="306"/>
            <ac:spMk id="6" creationId="{2EECD4FB-E946-3D5F-62FC-5E226057E756}"/>
          </ac:spMkLst>
        </pc:spChg>
        <pc:grpChg chg="add del mod">
          <ac:chgData name="Adriana Gomes" userId="f81a1fbc-2ae3-464c-b158-62d81c0da299" providerId="ADAL" clId="{33A86528-BEE7-DA4A-88CF-6A7B6D06F550}" dt="2023-12-16T10:43:25.732" v="411" actId="165"/>
          <ac:grpSpMkLst>
            <pc:docMk/>
            <pc:sldMk cId="370191403" sldId="306"/>
            <ac:grpSpMk id="18" creationId="{A5115C89-F1FF-895B-04D0-C645D6A9518D}"/>
          </ac:grpSpMkLst>
        </pc:grpChg>
        <pc:grpChg chg="add del mod">
          <ac:chgData name="Adriana Gomes" userId="f81a1fbc-2ae3-464c-b158-62d81c0da299" providerId="ADAL" clId="{33A86528-BEE7-DA4A-88CF-6A7B6D06F550}" dt="2023-12-16T10:56:44.226" v="495" actId="478"/>
          <ac:grpSpMkLst>
            <pc:docMk/>
            <pc:sldMk cId="370191403" sldId="306"/>
            <ac:grpSpMk id="21" creationId="{86A08411-0FA3-79F9-658D-0A4053E7EF9E}"/>
          </ac:grpSpMkLst>
        </pc:grpChg>
        <pc:picChg chg="del">
          <ac:chgData name="Adriana Gomes" userId="f81a1fbc-2ae3-464c-b158-62d81c0da299" providerId="ADAL" clId="{33A86528-BEE7-DA4A-88CF-6A7B6D06F550}" dt="2023-12-16T10:38:43.869" v="367" actId="478"/>
          <ac:picMkLst>
            <pc:docMk/>
            <pc:sldMk cId="370191403" sldId="306"/>
            <ac:picMk id="4" creationId="{AE7100EC-31F7-D55F-910A-29DA4924EE4F}"/>
          </ac:picMkLst>
        </pc:picChg>
        <pc:picChg chg="del">
          <ac:chgData name="Adriana Gomes" userId="f81a1fbc-2ae3-464c-b158-62d81c0da299" providerId="ADAL" clId="{33A86528-BEE7-DA4A-88CF-6A7B6D06F550}" dt="2023-12-16T10:38:18.698" v="360" actId="478"/>
          <ac:picMkLst>
            <pc:docMk/>
            <pc:sldMk cId="370191403" sldId="306"/>
            <ac:picMk id="5" creationId="{93B44A84-1AC9-30B4-6D24-0C0550ABB217}"/>
          </ac:picMkLst>
        </pc:picChg>
        <pc:picChg chg="del">
          <ac:chgData name="Adriana Gomes" userId="f81a1fbc-2ae3-464c-b158-62d81c0da299" providerId="ADAL" clId="{33A86528-BEE7-DA4A-88CF-6A7B6D06F550}" dt="2023-12-16T10:38:09.135" v="358" actId="478"/>
          <ac:picMkLst>
            <pc:docMk/>
            <pc:sldMk cId="370191403" sldId="306"/>
            <ac:picMk id="7" creationId="{04E59186-4607-391B-7CC8-26F241D78C8B}"/>
          </ac:picMkLst>
        </pc:picChg>
        <pc:picChg chg="add mod topLvl modCrop">
          <ac:chgData name="Adriana Gomes" userId="f81a1fbc-2ae3-464c-b158-62d81c0da299" providerId="ADAL" clId="{33A86528-BEE7-DA4A-88CF-6A7B6D06F550}" dt="2023-12-16T10:49:22.202" v="483" actId="164"/>
          <ac:picMkLst>
            <pc:docMk/>
            <pc:sldMk cId="370191403" sldId="306"/>
            <ac:picMk id="9" creationId="{A26B9157-2363-D74E-00B0-6CC30F6278C7}"/>
          </ac:picMkLst>
        </pc:picChg>
        <pc:picChg chg="add mod">
          <ac:chgData name="Adriana Gomes" userId="f81a1fbc-2ae3-464c-b158-62d81c0da299" providerId="ADAL" clId="{33A86528-BEE7-DA4A-88CF-6A7B6D06F550}" dt="2023-12-16T11:01:45.248" v="535" actId="1076"/>
          <ac:picMkLst>
            <pc:docMk/>
            <pc:sldMk cId="370191403" sldId="306"/>
            <ac:picMk id="11" creationId="{51AA1EC2-45B3-C4D5-64A2-619BA9482527}"/>
          </ac:picMkLst>
        </pc:picChg>
        <pc:picChg chg="add mod">
          <ac:chgData name="Adriana Gomes" userId="f81a1fbc-2ae3-464c-b158-62d81c0da299" providerId="ADAL" clId="{33A86528-BEE7-DA4A-88CF-6A7B6D06F550}" dt="2023-12-16T10:39:30.681" v="374"/>
          <ac:picMkLst>
            <pc:docMk/>
            <pc:sldMk cId="370191403" sldId="306"/>
            <ac:picMk id="13" creationId="{E87A23CB-E5CC-E856-4570-A03019D990EF}"/>
          </ac:picMkLst>
        </pc:picChg>
        <pc:picChg chg="add mod">
          <ac:chgData name="Adriana Gomes" userId="f81a1fbc-2ae3-464c-b158-62d81c0da299" providerId="ADAL" clId="{33A86528-BEE7-DA4A-88CF-6A7B6D06F550}" dt="2023-12-16T10:39:30.681" v="374"/>
          <ac:picMkLst>
            <pc:docMk/>
            <pc:sldMk cId="370191403" sldId="306"/>
            <ac:picMk id="15" creationId="{0AF3FB7A-EDB3-4722-76E4-AC45D1602319}"/>
          </ac:picMkLst>
        </pc:picChg>
        <pc:picChg chg="add del mod topLvl modCrop">
          <ac:chgData name="Adriana Gomes" userId="f81a1fbc-2ae3-464c-b158-62d81c0da299" providerId="ADAL" clId="{33A86528-BEE7-DA4A-88CF-6A7B6D06F550}" dt="2023-12-16T10:49:55.780" v="487" actId="478"/>
          <ac:picMkLst>
            <pc:docMk/>
            <pc:sldMk cId="370191403" sldId="306"/>
            <ac:picMk id="17" creationId="{25165160-0646-9D15-474B-7E7B7A8E1C30}"/>
          </ac:picMkLst>
        </pc:picChg>
        <pc:picChg chg="add mod">
          <ac:chgData name="Adriana Gomes" userId="f81a1fbc-2ae3-464c-b158-62d81c0da299" providerId="ADAL" clId="{33A86528-BEE7-DA4A-88CF-6A7B6D06F550}" dt="2023-12-16T10:49:22.202" v="483" actId="164"/>
          <ac:picMkLst>
            <pc:docMk/>
            <pc:sldMk cId="370191403" sldId="306"/>
            <ac:picMk id="20" creationId="{47B4536F-EEDE-2CD8-DEA6-D9F9FE0CADBE}"/>
          </ac:picMkLst>
        </pc:picChg>
        <pc:picChg chg="add mod">
          <ac:chgData name="Adriana Gomes" userId="f81a1fbc-2ae3-464c-b158-62d81c0da299" providerId="ADAL" clId="{33A86528-BEE7-DA4A-88CF-6A7B6D06F550}" dt="2023-12-16T11:00:32.559" v="522" actId="1076"/>
          <ac:picMkLst>
            <pc:docMk/>
            <pc:sldMk cId="370191403" sldId="306"/>
            <ac:picMk id="23" creationId="{4E3CDF42-A414-09A6-2316-1CE98C901A13}"/>
          </ac:picMkLst>
        </pc:picChg>
        <pc:picChg chg="add mod">
          <ac:chgData name="Adriana Gomes" userId="f81a1fbc-2ae3-464c-b158-62d81c0da299" providerId="ADAL" clId="{33A86528-BEE7-DA4A-88CF-6A7B6D06F550}" dt="2023-12-16T11:01:43.694" v="534" actId="14100"/>
          <ac:picMkLst>
            <pc:docMk/>
            <pc:sldMk cId="370191403" sldId="306"/>
            <ac:picMk id="24" creationId="{2DE8162E-2461-0364-5A6B-8E85EED704BB}"/>
          </ac:picMkLst>
        </pc:picChg>
      </pc:sldChg>
      <pc:sldChg chg="addSp delSp modSp add mod">
        <pc:chgData name="Adriana Gomes" userId="f81a1fbc-2ae3-464c-b158-62d81c0da299" providerId="ADAL" clId="{33A86528-BEE7-DA4A-88CF-6A7B6D06F550}" dt="2023-12-16T11:11:49.152" v="625" actId="14100"/>
        <pc:sldMkLst>
          <pc:docMk/>
          <pc:sldMk cId="937430840" sldId="307"/>
        </pc:sldMkLst>
        <pc:spChg chg="mod">
          <ac:chgData name="Adriana Gomes" userId="f81a1fbc-2ae3-464c-b158-62d81c0da299" providerId="ADAL" clId="{33A86528-BEE7-DA4A-88CF-6A7B6D06F550}" dt="2023-12-16T11:05:52.247" v="562" actId="20577"/>
          <ac:spMkLst>
            <pc:docMk/>
            <pc:sldMk cId="937430840" sldId="307"/>
            <ac:spMk id="3" creationId="{FE08B380-475F-C9E7-4AE8-93D29A56D2A9}"/>
          </ac:spMkLst>
        </pc:spChg>
        <pc:picChg chg="del">
          <ac:chgData name="Adriana Gomes" userId="f81a1fbc-2ae3-464c-b158-62d81c0da299" providerId="ADAL" clId="{33A86528-BEE7-DA4A-88CF-6A7B6D06F550}" dt="2023-12-16T10:23:30.762" v="342" actId="478"/>
          <ac:picMkLst>
            <pc:docMk/>
            <pc:sldMk cId="937430840" sldId="307"/>
            <ac:picMk id="4" creationId="{AE7100EC-31F7-D55F-910A-29DA4924EE4F}"/>
          </ac:picMkLst>
        </pc:picChg>
        <pc:picChg chg="del">
          <ac:chgData name="Adriana Gomes" userId="f81a1fbc-2ae3-464c-b158-62d81c0da299" providerId="ADAL" clId="{33A86528-BEE7-DA4A-88CF-6A7B6D06F550}" dt="2023-12-16T11:04:16.495" v="548" actId="478"/>
          <ac:picMkLst>
            <pc:docMk/>
            <pc:sldMk cId="937430840" sldId="307"/>
            <ac:picMk id="5" creationId="{93B44A84-1AC9-30B4-6D24-0C0550ABB217}"/>
          </ac:picMkLst>
        </pc:picChg>
        <pc:picChg chg="add mod">
          <ac:chgData name="Adriana Gomes" userId="f81a1fbc-2ae3-464c-b158-62d81c0da299" providerId="ADAL" clId="{33A86528-BEE7-DA4A-88CF-6A7B6D06F550}" dt="2023-12-16T11:05:23.590" v="557" actId="1076"/>
          <ac:picMkLst>
            <pc:docMk/>
            <pc:sldMk cId="937430840" sldId="307"/>
            <ac:picMk id="6" creationId="{E091742B-820A-1850-7397-455A0733FD13}"/>
          </ac:picMkLst>
        </pc:picChg>
        <pc:picChg chg="del">
          <ac:chgData name="Adriana Gomes" userId="f81a1fbc-2ae3-464c-b158-62d81c0da299" providerId="ADAL" clId="{33A86528-BEE7-DA4A-88CF-6A7B6D06F550}" dt="2023-12-16T11:03:52.384" v="543" actId="478"/>
          <ac:picMkLst>
            <pc:docMk/>
            <pc:sldMk cId="937430840" sldId="307"/>
            <ac:picMk id="7" creationId="{04E59186-4607-391B-7CC8-26F241D78C8B}"/>
          </ac:picMkLst>
        </pc:picChg>
        <pc:picChg chg="add mod modCrop">
          <ac:chgData name="Adriana Gomes" userId="f81a1fbc-2ae3-464c-b158-62d81c0da299" providerId="ADAL" clId="{33A86528-BEE7-DA4A-88CF-6A7B6D06F550}" dt="2023-12-16T11:11:49.152" v="625" actId="14100"/>
          <ac:picMkLst>
            <pc:docMk/>
            <pc:sldMk cId="937430840" sldId="307"/>
            <ac:picMk id="9" creationId="{AD0A85F1-685B-6A06-4277-BD5D9BA79488}"/>
          </ac:picMkLst>
        </pc:picChg>
        <pc:picChg chg="add mod">
          <ac:chgData name="Adriana Gomes" userId="f81a1fbc-2ae3-464c-b158-62d81c0da299" providerId="ADAL" clId="{33A86528-BEE7-DA4A-88CF-6A7B6D06F550}" dt="2023-12-16T11:05:27.718" v="558" actId="1076"/>
          <ac:picMkLst>
            <pc:docMk/>
            <pc:sldMk cId="937430840" sldId="307"/>
            <ac:picMk id="10" creationId="{7741C864-7746-30AF-2682-EB453B0FD8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6e9491f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6e9491f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6e8ce1069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16e8ce1069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6e9491f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6e9491f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24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9ad5107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9ad5107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6e8ce1069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6e8ce1069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6e8ce1069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6e8ce1069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89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6e8ce1069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6e8ce1069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6e8ce1069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6e8ce1069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012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6e8ce1069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16e8ce1069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02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6e8ce1069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16e8ce1069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481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6e8ce1069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16e8ce1069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57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15383" t="6775" b="21831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6775" y="999675"/>
            <a:ext cx="4186200" cy="26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6775" y="3913425"/>
            <a:ext cx="4186200" cy="2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27583" y="343050"/>
            <a:ext cx="9399537" cy="4457400"/>
            <a:chOff x="-203702" y="343050"/>
            <a:chExt cx="9551404" cy="4457400"/>
          </a:xfrm>
        </p:grpSpPr>
        <p:sp>
          <p:nvSpPr>
            <p:cNvPr id="13" name="Google Shape;13;p2"/>
            <p:cNvSpPr/>
            <p:nvPr/>
          </p:nvSpPr>
          <p:spPr>
            <a:xfrm>
              <a:off x="-203700" y="1177475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203702" y="2011900"/>
              <a:ext cx="9551403" cy="271100"/>
            </a:xfrm>
            <a:custGeom>
              <a:avLst/>
              <a:gdLst/>
              <a:ahLst/>
              <a:cxnLst/>
              <a:rect l="l" t="t" r="r" b="b"/>
              <a:pathLst>
                <a:path w="2686" h="344" extrusionOk="0">
                  <a:moveTo>
                    <a:pt x="32" y="1"/>
                  </a:moveTo>
                  <a:lnTo>
                    <a:pt x="1" y="76"/>
                  </a:lnTo>
                  <a:cubicBezTo>
                    <a:pt x="549" y="256"/>
                    <a:pt x="1120" y="344"/>
                    <a:pt x="1698" y="344"/>
                  </a:cubicBezTo>
                  <a:cubicBezTo>
                    <a:pt x="1718" y="344"/>
                    <a:pt x="1738" y="344"/>
                    <a:pt x="1758" y="344"/>
                  </a:cubicBezTo>
                  <a:cubicBezTo>
                    <a:pt x="2063" y="344"/>
                    <a:pt x="2374" y="319"/>
                    <a:pt x="2680" y="269"/>
                  </a:cubicBezTo>
                  <a:lnTo>
                    <a:pt x="2686" y="188"/>
                  </a:lnTo>
                  <a:lnTo>
                    <a:pt x="2686" y="188"/>
                  </a:lnTo>
                  <a:cubicBezTo>
                    <a:pt x="2381" y="238"/>
                    <a:pt x="2063" y="269"/>
                    <a:pt x="1751" y="269"/>
                  </a:cubicBezTo>
                  <a:lnTo>
                    <a:pt x="1758" y="269"/>
                  </a:lnTo>
                  <a:cubicBezTo>
                    <a:pt x="1738" y="269"/>
                    <a:pt x="1719" y="269"/>
                    <a:pt x="1699" y="269"/>
                  </a:cubicBezTo>
                  <a:cubicBezTo>
                    <a:pt x="1133" y="269"/>
                    <a:pt x="568" y="182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3701" y="2846321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03700" y="343050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203701" y="3685473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203701" y="4524625"/>
              <a:ext cx="9551400" cy="275825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l="2830" t="10993" r="2830" b="10985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326775" y="3066997"/>
            <a:ext cx="26493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1326775" y="2660025"/>
            <a:ext cx="26493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-127583" y="343050"/>
            <a:ext cx="9399537" cy="4457400"/>
            <a:chOff x="-203702" y="343050"/>
            <a:chExt cx="9551404" cy="4457400"/>
          </a:xfrm>
        </p:grpSpPr>
        <p:sp>
          <p:nvSpPr>
            <p:cNvPr id="47" name="Google Shape;47;p5"/>
            <p:cNvSpPr/>
            <p:nvPr/>
          </p:nvSpPr>
          <p:spPr>
            <a:xfrm>
              <a:off x="-203700" y="1177475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-203702" y="2011900"/>
              <a:ext cx="9551403" cy="271100"/>
            </a:xfrm>
            <a:custGeom>
              <a:avLst/>
              <a:gdLst/>
              <a:ahLst/>
              <a:cxnLst/>
              <a:rect l="l" t="t" r="r" b="b"/>
              <a:pathLst>
                <a:path w="2686" h="344" extrusionOk="0">
                  <a:moveTo>
                    <a:pt x="32" y="1"/>
                  </a:moveTo>
                  <a:lnTo>
                    <a:pt x="1" y="76"/>
                  </a:lnTo>
                  <a:cubicBezTo>
                    <a:pt x="549" y="256"/>
                    <a:pt x="1120" y="344"/>
                    <a:pt x="1698" y="344"/>
                  </a:cubicBezTo>
                  <a:cubicBezTo>
                    <a:pt x="1718" y="344"/>
                    <a:pt x="1738" y="344"/>
                    <a:pt x="1758" y="344"/>
                  </a:cubicBezTo>
                  <a:cubicBezTo>
                    <a:pt x="2063" y="344"/>
                    <a:pt x="2374" y="319"/>
                    <a:pt x="2680" y="269"/>
                  </a:cubicBezTo>
                  <a:lnTo>
                    <a:pt x="2686" y="188"/>
                  </a:lnTo>
                  <a:lnTo>
                    <a:pt x="2686" y="188"/>
                  </a:lnTo>
                  <a:cubicBezTo>
                    <a:pt x="2381" y="238"/>
                    <a:pt x="2063" y="269"/>
                    <a:pt x="1751" y="269"/>
                  </a:cubicBezTo>
                  <a:lnTo>
                    <a:pt x="1758" y="269"/>
                  </a:lnTo>
                  <a:cubicBezTo>
                    <a:pt x="1738" y="269"/>
                    <a:pt x="1719" y="269"/>
                    <a:pt x="1699" y="269"/>
                  </a:cubicBezTo>
                  <a:cubicBezTo>
                    <a:pt x="1133" y="269"/>
                    <a:pt x="568" y="182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-203701" y="2846321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203700" y="343050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-203701" y="3685473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-203701" y="4524625"/>
              <a:ext cx="9551400" cy="275825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716675" y="53095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3"/>
          </p:nvPr>
        </p:nvSpPr>
        <p:spPr>
          <a:xfrm>
            <a:off x="5167925" y="3066997"/>
            <a:ext cx="26493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4"/>
          </p:nvPr>
        </p:nvSpPr>
        <p:spPr>
          <a:xfrm>
            <a:off x="5167925" y="2660025"/>
            <a:ext cx="26493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 rotWithShape="1">
          <a:blip r:embed="rId2">
            <a:alphaModFix/>
          </a:blip>
          <a:srcRect l="2830" t="10993" r="2830" b="10985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3"/>
          <p:cNvGrpSpPr/>
          <p:nvPr/>
        </p:nvGrpSpPr>
        <p:grpSpPr>
          <a:xfrm>
            <a:off x="-664453" y="343046"/>
            <a:ext cx="10336596" cy="4457411"/>
            <a:chOff x="-596303" y="343046"/>
            <a:chExt cx="10336596" cy="4457411"/>
          </a:xfrm>
        </p:grpSpPr>
        <p:sp>
          <p:nvSpPr>
            <p:cNvPr id="116" name="Google Shape;116;p13"/>
            <p:cNvSpPr/>
            <p:nvPr/>
          </p:nvSpPr>
          <p:spPr>
            <a:xfrm>
              <a:off x="-596303" y="1177470"/>
              <a:ext cx="10336596" cy="271108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-596303" y="2011893"/>
              <a:ext cx="10241275" cy="271108"/>
            </a:xfrm>
            <a:custGeom>
              <a:avLst/>
              <a:gdLst/>
              <a:ahLst/>
              <a:cxnLst/>
              <a:rect l="l" t="t" r="r" b="b"/>
              <a:pathLst>
                <a:path w="2686" h="344" extrusionOk="0">
                  <a:moveTo>
                    <a:pt x="32" y="1"/>
                  </a:moveTo>
                  <a:lnTo>
                    <a:pt x="1" y="76"/>
                  </a:lnTo>
                  <a:cubicBezTo>
                    <a:pt x="549" y="256"/>
                    <a:pt x="1120" y="344"/>
                    <a:pt x="1698" y="344"/>
                  </a:cubicBezTo>
                  <a:cubicBezTo>
                    <a:pt x="1718" y="344"/>
                    <a:pt x="1738" y="344"/>
                    <a:pt x="1758" y="344"/>
                  </a:cubicBezTo>
                  <a:cubicBezTo>
                    <a:pt x="2063" y="344"/>
                    <a:pt x="2374" y="319"/>
                    <a:pt x="2680" y="269"/>
                  </a:cubicBezTo>
                  <a:lnTo>
                    <a:pt x="2686" y="188"/>
                  </a:lnTo>
                  <a:lnTo>
                    <a:pt x="2686" y="188"/>
                  </a:lnTo>
                  <a:cubicBezTo>
                    <a:pt x="2381" y="238"/>
                    <a:pt x="2063" y="269"/>
                    <a:pt x="1751" y="269"/>
                  </a:cubicBezTo>
                  <a:lnTo>
                    <a:pt x="1758" y="269"/>
                  </a:lnTo>
                  <a:cubicBezTo>
                    <a:pt x="1738" y="269"/>
                    <a:pt x="1719" y="269"/>
                    <a:pt x="1699" y="269"/>
                  </a:cubicBezTo>
                  <a:cubicBezTo>
                    <a:pt x="1133" y="269"/>
                    <a:pt x="568" y="182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-596303" y="2846316"/>
              <a:ext cx="10145954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-596303" y="343046"/>
              <a:ext cx="10336596" cy="271108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-596303" y="3685468"/>
              <a:ext cx="10145954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-596303" y="4524620"/>
              <a:ext cx="10145954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3"/>
          <p:cNvSpPr txBox="1">
            <a:spLocks noGrp="1"/>
          </p:cNvSpPr>
          <p:nvPr>
            <p:ph type="title" hasCustomPrompt="1"/>
          </p:nvPr>
        </p:nvSpPr>
        <p:spPr>
          <a:xfrm flipH="1">
            <a:off x="716800" y="1798525"/>
            <a:ext cx="714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"/>
          </p:nvPr>
        </p:nvSpPr>
        <p:spPr>
          <a:xfrm>
            <a:off x="1609400" y="2035175"/>
            <a:ext cx="2266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2"/>
          </p:nvPr>
        </p:nvSpPr>
        <p:spPr>
          <a:xfrm>
            <a:off x="1609400" y="1666000"/>
            <a:ext cx="27582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16800" y="2828650"/>
            <a:ext cx="714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4"/>
          </p:nvPr>
        </p:nvSpPr>
        <p:spPr>
          <a:xfrm>
            <a:off x="1609400" y="3060811"/>
            <a:ext cx="2266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5"/>
          </p:nvPr>
        </p:nvSpPr>
        <p:spPr>
          <a:xfrm>
            <a:off x="1609400" y="2691560"/>
            <a:ext cx="27582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716800" y="3848275"/>
            <a:ext cx="714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7"/>
          </p:nvPr>
        </p:nvSpPr>
        <p:spPr>
          <a:xfrm>
            <a:off x="1609400" y="4090818"/>
            <a:ext cx="2266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8"/>
          </p:nvPr>
        </p:nvSpPr>
        <p:spPr>
          <a:xfrm>
            <a:off x="1609400" y="3721566"/>
            <a:ext cx="27582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736626" y="1798525"/>
            <a:ext cx="714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3"/>
          </p:nvPr>
        </p:nvSpPr>
        <p:spPr>
          <a:xfrm>
            <a:off x="5669025" y="2035175"/>
            <a:ext cx="2266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4"/>
          </p:nvPr>
        </p:nvSpPr>
        <p:spPr>
          <a:xfrm>
            <a:off x="5669025" y="1666000"/>
            <a:ext cx="27582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736626" y="2828650"/>
            <a:ext cx="714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6"/>
          </p:nvPr>
        </p:nvSpPr>
        <p:spPr>
          <a:xfrm>
            <a:off x="5669025" y="3060811"/>
            <a:ext cx="2266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7"/>
          </p:nvPr>
        </p:nvSpPr>
        <p:spPr>
          <a:xfrm>
            <a:off x="5669025" y="2691560"/>
            <a:ext cx="27582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18" hasCustomPrompt="1"/>
          </p:nvPr>
        </p:nvSpPr>
        <p:spPr>
          <a:xfrm flipH="1">
            <a:off x="4736626" y="3848275"/>
            <a:ext cx="714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9"/>
          </p:nvPr>
        </p:nvSpPr>
        <p:spPr>
          <a:xfrm>
            <a:off x="5669025" y="4090818"/>
            <a:ext cx="2266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20"/>
          </p:nvPr>
        </p:nvSpPr>
        <p:spPr>
          <a:xfrm>
            <a:off x="5669025" y="3721566"/>
            <a:ext cx="27582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21"/>
          </p:nvPr>
        </p:nvSpPr>
        <p:spPr>
          <a:xfrm>
            <a:off x="716675" y="53095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7"/>
          <p:cNvPicPr preferRelativeResize="0"/>
          <p:nvPr/>
        </p:nvPicPr>
        <p:blipFill rotWithShape="1">
          <a:blip r:embed="rId2">
            <a:alphaModFix/>
          </a:blip>
          <a:srcRect l="7549" t="12111" r="4561"/>
          <a:stretch/>
        </p:blipFill>
        <p:spPr>
          <a:xfrm>
            <a:off x="0" y="-1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>
            <a:spLocks noGrp="1"/>
          </p:cNvSpPr>
          <p:nvPr>
            <p:ph type="subTitle" idx="1"/>
          </p:nvPr>
        </p:nvSpPr>
        <p:spPr>
          <a:xfrm>
            <a:off x="1139588" y="3274973"/>
            <a:ext cx="19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2"/>
          </p:nvPr>
        </p:nvSpPr>
        <p:spPr>
          <a:xfrm>
            <a:off x="1139588" y="2893600"/>
            <a:ext cx="19170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>
            <a:off x="-127583" y="343050"/>
            <a:ext cx="9399537" cy="4457400"/>
            <a:chOff x="-203702" y="343050"/>
            <a:chExt cx="9551404" cy="4457400"/>
          </a:xfrm>
        </p:grpSpPr>
        <p:sp>
          <p:nvSpPr>
            <p:cNvPr id="181" name="Google Shape;181;p17"/>
            <p:cNvSpPr/>
            <p:nvPr/>
          </p:nvSpPr>
          <p:spPr>
            <a:xfrm>
              <a:off x="-203700" y="1177475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-203702" y="2011900"/>
              <a:ext cx="9551403" cy="271100"/>
            </a:xfrm>
            <a:custGeom>
              <a:avLst/>
              <a:gdLst/>
              <a:ahLst/>
              <a:cxnLst/>
              <a:rect l="l" t="t" r="r" b="b"/>
              <a:pathLst>
                <a:path w="2686" h="344" extrusionOk="0">
                  <a:moveTo>
                    <a:pt x="32" y="1"/>
                  </a:moveTo>
                  <a:lnTo>
                    <a:pt x="1" y="76"/>
                  </a:lnTo>
                  <a:cubicBezTo>
                    <a:pt x="549" y="256"/>
                    <a:pt x="1120" y="344"/>
                    <a:pt x="1698" y="344"/>
                  </a:cubicBezTo>
                  <a:cubicBezTo>
                    <a:pt x="1718" y="344"/>
                    <a:pt x="1738" y="344"/>
                    <a:pt x="1758" y="344"/>
                  </a:cubicBezTo>
                  <a:cubicBezTo>
                    <a:pt x="2063" y="344"/>
                    <a:pt x="2374" y="319"/>
                    <a:pt x="2680" y="269"/>
                  </a:cubicBezTo>
                  <a:lnTo>
                    <a:pt x="2686" y="188"/>
                  </a:lnTo>
                  <a:lnTo>
                    <a:pt x="2686" y="188"/>
                  </a:lnTo>
                  <a:cubicBezTo>
                    <a:pt x="2381" y="238"/>
                    <a:pt x="2063" y="269"/>
                    <a:pt x="1751" y="269"/>
                  </a:cubicBezTo>
                  <a:lnTo>
                    <a:pt x="1758" y="269"/>
                  </a:lnTo>
                  <a:cubicBezTo>
                    <a:pt x="1738" y="269"/>
                    <a:pt x="1719" y="269"/>
                    <a:pt x="1699" y="269"/>
                  </a:cubicBezTo>
                  <a:cubicBezTo>
                    <a:pt x="1133" y="269"/>
                    <a:pt x="568" y="182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-203701" y="2846321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-203700" y="343050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-203701" y="3685473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-203701" y="4524625"/>
              <a:ext cx="9551400" cy="275825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16675" y="53095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3"/>
          </p:nvPr>
        </p:nvSpPr>
        <p:spPr>
          <a:xfrm>
            <a:off x="3613500" y="3274973"/>
            <a:ext cx="19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4"/>
          </p:nvPr>
        </p:nvSpPr>
        <p:spPr>
          <a:xfrm>
            <a:off x="3613500" y="2893600"/>
            <a:ext cx="19170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5"/>
          </p:nvPr>
        </p:nvSpPr>
        <p:spPr>
          <a:xfrm>
            <a:off x="6087413" y="3274973"/>
            <a:ext cx="19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6"/>
          </p:nvPr>
        </p:nvSpPr>
        <p:spPr>
          <a:xfrm>
            <a:off x="6087413" y="2893600"/>
            <a:ext cx="19170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5"/>
          <p:cNvPicPr preferRelativeResize="0"/>
          <p:nvPr/>
        </p:nvPicPr>
        <p:blipFill rotWithShape="1">
          <a:blip r:embed="rId2">
            <a:alphaModFix/>
          </a:blip>
          <a:srcRect l="2766" t="13400" r="12616" b="15206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5"/>
          <p:cNvGrpSpPr/>
          <p:nvPr/>
        </p:nvGrpSpPr>
        <p:grpSpPr>
          <a:xfrm>
            <a:off x="-127583" y="343050"/>
            <a:ext cx="9399537" cy="4457400"/>
            <a:chOff x="-203702" y="343050"/>
            <a:chExt cx="9551404" cy="4457400"/>
          </a:xfrm>
        </p:grpSpPr>
        <p:sp>
          <p:nvSpPr>
            <p:cNvPr id="298" name="Google Shape;298;p25"/>
            <p:cNvSpPr/>
            <p:nvPr/>
          </p:nvSpPr>
          <p:spPr>
            <a:xfrm>
              <a:off x="-203700" y="1177475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-203702" y="2011900"/>
              <a:ext cx="9551403" cy="271100"/>
            </a:xfrm>
            <a:custGeom>
              <a:avLst/>
              <a:gdLst/>
              <a:ahLst/>
              <a:cxnLst/>
              <a:rect l="l" t="t" r="r" b="b"/>
              <a:pathLst>
                <a:path w="2686" h="344" extrusionOk="0">
                  <a:moveTo>
                    <a:pt x="32" y="1"/>
                  </a:moveTo>
                  <a:lnTo>
                    <a:pt x="1" y="76"/>
                  </a:lnTo>
                  <a:cubicBezTo>
                    <a:pt x="549" y="256"/>
                    <a:pt x="1120" y="344"/>
                    <a:pt x="1698" y="344"/>
                  </a:cubicBezTo>
                  <a:cubicBezTo>
                    <a:pt x="1718" y="344"/>
                    <a:pt x="1738" y="344"/>
                    <a:pt x="1758" y="344"/>
                  </a:cubicBezTo>
                  <a:cubicBezTo>
                    <a:pt x="2063" y="344"/>
                    <a:pt x="2374" y="319"/>
                    <a:pt x="2680" y="269"/>
                  </a:cubicBezTo>
                  <a:lnTo>
                    <a:pt x="2686" y="188"/>
                  </a:lnTo>
                  <a:lnTo>
                    <a:pt x="2686" y="188"/>
                  </a:lnTo>
                  <a:cubicBezTo>
                    <a:pt x="2381" y="238"/>
                    <a:pt x="2063" y="269"/>
                    <a:pt x="1751" y="269"/>
                  </a:cubicBezTo>
                  <a:lnTo>
                    <a:pt x="1758" y="269"/>
                  </a:lnTo>
                  <a:cubicBezTo>
                    <a:pt x="1738" y="269"/>
                    <a:pt x="1719" y="269"/>
                    <a:pt x="1699" y="269"/>
                  </a:cubicBezTo>
                  <a:cubicBezTo>
                    <a:pt x="1133" y="269"/>
                    <a:pt x="568" y="182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-203701" y="2846321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-203700" y="343050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-203701" y="3685473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-203701" y="4524625"/>
              <a:ext cx="9551400" cy="275825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6"/>
          <p:cNvGrpSpPr/>
          <p:nvPr/>
        </p:nvGrpSpPr>
        <p:grpSpPr>
          <a:xfrm>
            <a:off x="-127583" y="343050"/>
            <a:ext cx="9399537" cy="4457400"/>
            <a:chOff x="-203702" y="343050"/>
            <a:chExt cx="9551404" cy="4457400"/>
          </a:xfrm>
        </p:grpSpPr>
        <p:sp>
          <p:nvSpPr>
            <p:cNvPr id="307" name="Google Shape;307;p26"/>
            <p:cNvSpPr/>
            <p:nvPr/>
          </p:nvSpPr>
          <p:spPr>
            <a:xfrm>
              <a:off x="-203700" y="1177475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-203702" y="2011900"/>
              <a:ext cx="9551403" cy="271100"/>
            </a:xfrm>
            <a:custGeom>
              <a:avLst/>
              <a:gdLst/>
              <a:ahLst/>
              <a:cxnLst/>
              <a:rect l="l" t="t" r="r" b="b"/>
              <a:pathLst>
                <a:path w="2686" h="344" extrusionOk="0">
                  <a:moveTo>
                    <a:pt x="32" y="1"/>
                  </a:moveTo>
                  <a:lnTo>
                    <a:pt x="1" y="76"/>
                  </a:lnTo>
                  <a:cubicBezTo>
                    <a:pt x="549" y="256"/>
                    <a:pt x="1120" y="344"/>
                    <a:pt x="1698" y="344"/>
                  </a:cubicBezTo>
                  <a:cubicBezTo>
                    <a:pt x="1718" y="344"/>
                    <a:pt x="1738" y="344"/>
                    <a:pt x="1758" y="344"/>
                  </a:cubicBezTo>
                  <a:cubicBezTo>
                    <a:pt x="2063" y="344"/>
                    <a:pt x="2374" y="319"/>
                    <a:pt x="2680" y="269"/>
                  </a:cubicBezTo>
                  <a:lnTo>
                    <a:pt x="2686" y="188"/>
                  </a:lnTo>
                  <a:lnTo>
                    <a:pt x="2686" y="188"/>
                  </a:lnTo>
                  <a:cubicBezTo>
                    <a:pt x="2381" y="238"/>
                    <a:pt x="2063" y="269"/>
                    <a:pt x="1751" y="269"/>
                  </a:cubicBezTo>
                  <a:lnTo>
                    <a:pt x="1758" y="269"/>
                  </a:lnTo>
                  <a:cubicBezTo>
                    <a:pt x="1738" y="269"/>
                    <a:pt x="1719" y="269"/>
                    <a:pt x="1699" y="269"/>
                  </a:cubicBezTo>
                  <a:cubicBezTo>
                    <a:pt x="1133" y="269"/>
                    <a:pt x="568" y="182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-203701" y="2846321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-203700" y="343050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-203701" y="3685473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-203701" y="4524625"/>
              <a:ext cx="9551400" cy="275825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 l="2830" t="10993" r="2830" b="10985"/>
          <a:stretch/>
        </p:blipFill>
        <p:spPr>
          <a:xfrm rot="10800000"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6"/>
          <p:cNvGrpSpPr/>
          <p:nvPr/>
        </p:nvGrpSpPr>
        <p:grpSpPr>
          <a:xfrm>
            <a:off x="-127583" y="343050"/>
            <a:ext cx="9399537" cy="4457400"/>
            <a:chOff x="-203702" y="343050"/>
            <a:chExt cx="9551404" cy="4457400"/>
          </a:xfrm>
        </p:grpSpPr>
        <p:sp>
          <p:nvSpPr>
            <p:cNvPr id="59" name="Google Shape;59;p6"/>
            <p:cNvSpPr/>
            <p:nvPr/>
          </p:nvSpPr>
          <p:spPr>
            <a:xfrm>
              <a:off x="-203700" y="1177475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-203702" y="2011900"/>
              <a:ext cx="9551403" cy="271100"/>
            </a:xfrm>
            <a:custGeom>
              <a:avLst/>
              <a:gdLst/>
              <a:ahLst/>
              <a:cxnLst/>
              <a:rect l="l" t="t" r="r" b="b"/>
              <a:pathLst>
                <a:path w="2686" h="344" extrusionOk="0">
                  <a:moveTo>
                    <a:pt x="32" y="1"/>
                  </a:moveTo>
                  <a:lnTo>
                    <a:pt x="1" y="76"/>
                  </a:lnTo>
                  <a:cubicBezTo>
                    <a:pt x="549" y="256"/>
                    <a:pt x="1120" y="344"/>
                    <a:pt x="1698" y="344"/>
                  </a:cubicBezTo>
                  <a:cubicBezTo>
                    <a:pt x="1718" y="344"/>
                    <a:pt x="1738" y="344"/>
                    <a:pt x="1758" y="344"/>
                  </a:cubicBezTo>
                  <a:cubicBezTo>
                    <a:pt x="2063" y="344"/>
                    <a:pt x="2374" y="319"/>
                    <a:pt x="2680" y="269"/>
                  </a:cubicBezTo>
                  <a:lnTo>
                    <a:pt x="2686" y="188"/>
                  </a:lnTo>
                  <a:lnTo>
                    <a:pt x="2686" y="188"/>
                  </a:lnTo>
                  <a:cubicBezTo>
                    <a:pt x="2381" y="238"/>
                    <a:pt x="2063" y="269"/>
                    <a:pt x="1751" y="269"/>
                  </a:cubicBezTo>
                  <a:lnTo>
                    <a:pt x="1758" y="269"/>
                  </a:lnTo>
                  <a:cubicBezTo>
                    <a:pt x="1738" y="269"/>
                    <a:pt x="1719" y="269"/>
                    <a:pt x="1699" y="269"/>
                  </a:cubicBezTo>
                  <a:cubicBezTo>
                    <a:pt x="1133" y="269"/>
                    <a:pt x="568" y="182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-203701" y="2846321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-203700" y="343050"/>
              <a:ext cx="9551402" cy="271100"/>
            </a:xfrm>
            <a:custGeom>
              <a:avLst/>
              <a:gdLst/>
              <a:ahLst/>
              <a:cxnLst/>
              <a:rect l="l" t="t" r="r" b="b"/>
              <a:pathLst>
                <a:path w="2711" h="344" extrusionOk="0">
                  <a:moveTo>
                    <a:pt x="32" y="0"/>
                  </a:moveTo>
                  <a:lnTo>
                    <a:pt x="1" y="69"/>
                  </a:lnTo>
                  <a:cubicBezTo>
                    <a:pt x="556" y="250"/>
                    <a:pt x="1129" y="343"/>
                    <a:pt x="1708" y="343"/>
                  </a:cubicBezTo>
                  <a:cubicBezTo>
                    <a:pt x="1727" y="343"/>
                    <a:pt x="1745" y="343"/>
                    <a:pt x="1764" y="343"/>
                  </a:cubicBezTo>
                  <a:lnTo>
                    <a:pt x="1808" y="343"/>
                  </a:lnTo>
                  <a:cubicBezTo>
                    <a:pt x="2113" y="343"/>
                    <a:pt x="2412" y="312"/>
                    <a:pt x="2711" y="268"/>
                  </a:cubicBezTo>
                  <a:lnTo>
                    <a:pt x="2711" y="187"/>
                  </a:lnTo>
                  <a:cubicBezTo>
                    <a:pt x="2412" y="237"/>
                    <a:pt x="2107" y="268"/>
                    <a:pt x="1801" y="268"/>
                  </a:cubicBezTo>
                  <a:lnTo>
                    <a:pt x="1764" y="268"/>
                  </a:lnTo>
                  <a:cubicBezTo>
                    <a:pt x="1746" y="268"/>
                    <a:pt x="1727" y="268"/>
                    <a:pt x="1709" y="268"/>
                  </a:cubicBezTo>
                  <a:cubicBezTo>
                    <a:pt x="1142" y="268"/>
                    <a:pt x="575" y="175"/>
                    <a:pt x="32" y="0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203701" y="3685473"/>
              <a:ext cx="9551400" cy="275837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-203701" y="4524625"/>
              <a:ext cx="9551400" cy="275825"/>
            </a:xfrm>
            <a:custGeom>
              <a:avLst/>
              <a:gdLst/>
              <a:ahLst/>
              <a:cxnLst/>
              <a:rect l="l" t="t" r="r" b="b"/>
              <a:pathLst>
                <a:path w="2661" h="350" extrusionOk="0">
                  <a:moveTo>
                    <a:pt x="32" y="1"/>
                  </a:moveTo>
                  <a:lnTo>
                    <a:pt x="1" y="75"/>
                  </a:lnTo>
                  <a:cubicBezTo>
                    <a:pt x="550" y="256"/>
                    <a:pt x="1123" y="350"/>
                    <a:pt x="1696" y="350"/>
                  </a:cubicBezTo>
                  <a:cubicBezTo>
                    <a:pt x="1714" y="350"/>
                    <a:pt x="1733" y="350"/>
                    <a:pt x="1751" y="349"/>
                  </a:cubicBezTo>
                  <a:cubicBezTo>
                    <a:pt x="2057" y="343"/>
                    <a:pt x="2362" y="318"/>
                    <a:pt x="2661" y="275"/>
                  </a:cubicBezTo>
                  <a:lnTo>
                    <a:pt x="2661" y="194"/>
                  </a:lnTo>
                  <a:cubicBezTo>
                    <a:pt x="2362" y="244"/>
                    <a:pt x="2057" y="268"/>
                    <a:pt x="1751" y="268"/>
                  </a:cubicBezTo>
                  <a:cubicBezTo>
                    <a:pt x="1732" y="269"/>
                    <a:pt x="1712" y="269"/>
                    <a:pt x="1693" y="269"/>
                  </a:cubicBezTo>
                  <a:cubicBezTo>
                    <a:pt x="1127" y="269"/>
                    <a:pt x="568" y="181"/>
                    <a:pt x="32" y="1"/>
                  </a:cubicBezTo>
                  <a:close/>
                </a:path>
              </a:pathLst>
            </a:custGeom>
            <a:solidFill>
              <a:srgbClr val="E8675D">
                <a:alpha val="10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16675" y="53095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670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7600" y="445025"/>
            <a:ext cx="750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7600" y="1152475"/>
            <a:ext cx="7508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3" r:id="rId5"/>
    <p:sldLayoutId id="2147483671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ctrTitle"/>
          </p:nvPr>
        </p:nvSpPr>
        <p:spPr>
          <a:xfrm>
            <a:off x="716775" y="999675"/>
            <a:ext cx="4186200" cy="26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2"/>
                </a:solidFill>
              </a:rPr>
              <a:t>Síndrome do Ovário Policístico</a:t>
            </a:r>
            <a:br>
              <a:rPr lang="en" sz="4000">
                <a:solidFill>
                  <a:schemeClr val="accent2"/>
                </a:solidFill>
              </a:rPr>
            </a:br>
            <a:r>
              <a:rPr lang="en" sz="4000">
                <a:solidFill>
                  <a:schemeClr val="accent1"/>
                </a:solidFill>
              </a:rPr>
              <a:t>(PCOS)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324" name="Google Shape;324;p30"/>
          <p:cNvSpPr txBox="1">
            <a:spLocks noGrp="1"/>
          </p:cNvSpPr>
          <p:nvPr>
            <p:ph type="subTitle" idx="1"/>
          </p:nvPr>
        </p:nvSpPr>
        <p:spPr>
          <a:xfrm>
            <a:off x="716775" y="3806062"/>
            <a:ext cx="4186200" cy="9131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Mestrado Bioinformática Clínica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Programação e Algorítmos em Ciências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Ano letivo 2023/2024</a:t>
            </a:r>
            <a:endParaRPr sz="1400"/>
          </a:p>
        </p:txBody>
      </p:sp>
      <p:pic>
        <p:nvPicPr>
          <p:cNvPr id="325" name="Google Shape;3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050" y="1348872"/>
            <a:ext cx="3032922" cy="2836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30"/>
          <p:cNvGrpSpPr/>
          <p:nvPr/>
        </p:nvGrpSpPr>
        <p:grpSpPr>
          <a:xfrm>
            <a:off x="6509886" y="958075"/>
            <a:ext cx="1917600" cy="1917600"/>
            <a:chOff x="6509886" y="958075"/>
            <a:chExt cx="1917600" cy="1917600"/>
          </a:xfrm>
        </p:grpSpPr>
        <p:sp>
          <p:nvSpPr>
            <p:cNvPr id="327" name="Google Shape;327;p30"/>
            <p:cNvSpPr/>
            <p:nvPr/>
          </p:nvSpPr>
          <p:spPr>
            <a:xfrm>
              <a:off x="6509886" y="958075"/>
              <a:ext cx="1917600" cy="191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6725915" y="1174017"/>
              <a:ext cx="1485600" cy="1485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0"/>
          <p:cNvGrpSpPr/>
          <p:nvPr/>
        </p:nvGrpSpPr>
        <p:grpSpPr>
          <a:xfrm>
            <a:off x="6725972" y="1174118"/>
            <a:ext cx="1485512" cy="1485512"/>
            <a:chOff x="2529965" y="2798666"/>
            <a:chExt cx="2014800" cy="2014800"/>
          </a:xfrm>
        </p:grpSpPr>
        <p:pic>
          <p:nvPicPr>
            <p:cNvPr id="330" name="Google Shape;330;p30"/>
            <p:cNvPicPr preferRelativeResize="0"/>
            <p:nvPr/>
          </p:nvPicPr>
          <p:blipFill rotWithShape="1">
            <a:blip r:embed="rId3">
              <a:alphaModFix/>
            </a:blip>
            <a:srcRect l="72634" t="10336" r="-756" b="59599"/>
            <a:stretch/>
          </p:blipFill>
          <p:spPr>
            <a:xfrm>
              <a:off x="2529965" y="2798666"/>
              <a:ext cx="2014800" cy="20148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331" name="Google Shape;331;p30"/>
            <p:cNvGrpSpPr/>
            <p:nvPr/>
          </p:nvGrpSpPr>
          <p:grpSpPr>
            <a:xfrm>
              <a:off x="2686976" y="3655728"/>
              <a:ext cx="322243" cy="309960"/>
              <a:chOff x="6968075" y="3441258"/>
              <a:chExt cx="217585" cy="209291"/>
            </a:xfrm>
          </p:grpSpPr>
          <p:sp>
            <p:nvSpPr>
              <p:cNvPr id="332" name="Google Shape;332;p30"/>
              <p:cNvSpPr/>
              <p:nvPr/>
            </p:nvSpPr>
            <p:spPr>
              <a:xfrm>
                <a:off x="6968075" y="3441258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54460"/>
                    </a:schemeClr>
                  </a:gs>
                  <a:gs pos="100000">
                    <a:schemeClr val="accent3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85725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7015341" y="3475816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30"/>
            <p:cNvGrpSpPr/>
            <p:nvPr/>
          </p:nvGrpSpPr>
          <p:grpSpPr>
            <a:xfrm>
              <a:off x="3229658" y="4008017"/>
              <a:ext cx="296960" cy="285640"/>
              <a:chOff x="6968075" y="3475931"/>
              <a:chExt cx="217585" cy="209291"/>
            </a:xfrm>
          </p:grpSpPr>
          <p:sp>
            <p:nvSpPr>
              <p:cNvPr id="335" name="Google Shape;335;p30"/>
              <p:cNvSpPr/>
              <p:nvPr/>
            </p:nvSpPr>
            <p:spPr>
              <a:xfrm>
                <a:off x="6968075" y="3475931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54460"/>
                    </a:schemeClr>
                  </a:gs>
                  <a:gs pos="100000">
                    <a:schemeClr val="accent3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85725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7015341" y="3510488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30"/>
            <p:cNvGrpSpPr/>
            <p:nvPr/>
          </p:nvGrpSpPr>
          <p:grpSpPr>
            <a:xfrm>
              <a:off x="2948564" y="3965693"/>
              <a:ext cx="210165" cy="202175"/>
              <a:chOff x="6968075" y="3658365"/>
              <a:chExt cx="217585" cy="209291"/>
            </a:xfrm>
          </p:grpSpPr>
          <p:sp>
            <p:nvSpPr>
              <p:cNvPr id="338" name="Google Shape;338;p30"/>
              <p:cNvSpPr/>
              <p:nvPr/>
            </p:nvSpPr>
            <p:spPr>
              <a:xfrm>
                <a:off x="6968075" y="3658365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54460"/>
                    </a:schemeClr>
                  </a:gs>
                  <a:gs pos="100000">
                    <a:schemeClr val="accent3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85725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7015341" y="3692923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" name="Google Shape;340;p30"/>
            <p:cNvGrpSpPr/>
            <p:nvPr/>
          </p:nvGrpSpPr>
          <p:grpSpPr>
            <a:xfrm>
              <a:off x="3281248" y="3401805"/>
              <a:ext cx="193672" cy="186290"/>
              <a:chOff x="6968075" y="3711604"/>
              <a:chExt cx="217585" cy="209291"/>
            </a:xfrm>
          </p:grpSpPr>
          <p:sp>
            <p:nvSpPr>
              <p:cNvPr id="341" name="Google Shape;341;p30"/>
              <p:cNvSpPr/>
              <p:nvPr/>
            </p:nvSpPr>
            <p:spPr>
              <a:xfrm>
                <a:off x="6968075" y="3711604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54460"/>
                    </a:schemeClr>
                  </a:gs>
                  <a:gs pos="100000">
                    <a:schemeClr val="accent3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85725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0"/>
              <p:cNvSpPr/>
              <p:nvPr/>
            </p:nvSpPr>
            <p:spPr>
              <a:xfrm>
                <a:off x="7015341" y="3746161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30"/>
          <p:cNvGrpSpPr/>
          <p:nvPr/>
        </p:nvGrpSpPr>
        <p:grpSpPr>
          <a:xfrm>
            <a:off x="7816496" y="3979059"/>
            <a:ext cx="675636" cy="634358"/>
            <a:chOff x="7816496" y="3979059"/>
            <a:chExt cx="675636" cy="634358"/>
          </a:xfrm>
        </p:grpSpPr>
        <p:grpSp>
          <p:nvGrpSpPr>
            <p:cNvPr id="344" name="Google Shape;344;p30"/>
            <p:cNvGrpSpPr/>
            <p:nvPr/>
          </p:nvGrpSpPr>
          <p:grpSpPr>
            <a:xfrm>
              <a:off x="7816496" y="4124179"/>
              <a:ext cx="508648" cy="489239"/>
              <a:chOff x="6968075" y="3034025"/>
              <a:chExt cx="217585" cy="209291"/>
            </a:xfrm>
          </p:grpSpPr>
          <p:sp>
            <p:nvSpPr>
              <p:cNvPr id="345" name="Google Shape;345;p30"/>
              <p:cNvSpPr/>
              <p:nvPr/>
            </p:nvSpPr>
            <p:spPr>
              <a:xfrm>
                <a:off x="6968075" y="3034025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54460"/>
                    </a:schemeClr>
                  </a:gs>
                  <a:gs pos="100000">
                    <a:schemeClr val="lt2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7015341" y="3068582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30"/>
            <p:cNvGrpSpPr/>
            <p:nvPr/>
          </p:nvGrpSpPr>
          <p:grpSpPr>
            <a:xfrm>
              <a:off x="8149328" y="3979059"/>
              <a:ext cx="342805" cy="329696"/>
              <a:chOff x="6968075" y="3034025"/>
              <a:chExt cx="217585" cy="209291"/>
            </a:xfrm>
          </p:grpSpPr>
          <p:sp>
            <p:nvSpPr>
              <p:cNvPr id="348" name="Google Shape;348;p30"/>
              <p:cNvSpPr/>
              <p:nvPr/>
            </p:nvSpPr>
            <p:spPr>
              <a:xfrm>
                <a:off x="6968075" y="3034025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54460"/>
                    </a:schemeClr>
                  </a:gs>
                  <a:gs pos="100000">
                    <a:schemeClr val="lt2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0"/>
              <p:cNvSpPr/>
              <p:nvPr/>
            </p:nvSpPr>
            <p:spPr>
              <a:xfrm>
                <a:off x="7015341" y="3068582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0" name="Google Shape;350;p30"/>
          <p:cNvGrpSpPr/>
          <p:nvPr/>
        </p:nvGrpSpPr>
        <p:grpSpPr>
          <a:xfrm>
            <a:off x="4731078" y="397251"/>
            <a:ext cx="386648" cy="371868"/>
            <a:chOff x="6968075" y="3034025"/>
            <a:chExt cx="217585" cy="209291"/>
          </a:xfrm>
        </p:grpSpPr>
        <p:sp>
          <p:nvSpPr>
            <p:cNvPr id="351" name="Google Shape;351;p30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30"/>
          <p:cNvGrpSpPr/>
          <p:nvPr/>
        </p:nvGrpSpPr>
        <p:grpSpPr>
          <a:xfrm>
            <a:off x="905678" y="4613426"/>
            <a:ext cx="386648" cy="371868"/>
            <a:chOff x="6968075" y="3034025"/>
            <a:chExt cx="217585" cy="209291"/>
          </a:xfrm>
        </p:grpSpPr>
        <p:sp>
          <p:nvSpPr>
            <p:cNvPr id="354" name="Google Shape;354;p30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Uma imagem com Tipo de letra, texto, Gráficos, logótipo&#10;&#10;Descrição gerada automaticamente">
            <a:extLst>
              <a:ext uri="{FF2B5EF4-FFF2-40B4-BE49-F238E27FC236}">
                <a16:creationId xmlns:a16="http://schemas.microsoft.com/office/drawing/2014/main" id="{44246000-452D-CFB7-4AAD-C693B9DB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5" y="35528"/>
            <a:ext cx="1371600" cy="4988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47"/>
          <p:cNvGrpSpPr/>
          <p:nvPr/>
        </p:nvGrpSpPr>
        <p:grpSpPr>
          <a:xfrm>
            <a:off x="7360978" y="159088"/>
            <a:ext cx="386648" cy="371868"/>
            <a:chOff x="6968075" y="3034025"/>
            <a:chExt cx="217585" cy="209291"/>
          </a:xfrm>
        </p:grpSpPr>
        <p:sp>
          <p:nvSpPr>
            <p:cNvPr id="879" name="Google Shape;879;p47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445453" y="686763"/>
            <a:ext cx="386648" cy="371868"/>
            <a:chOff x="6968075" y="3034025"/>
            <a:chExt cx="217585" cy="209291"/>
          </a:xfrm>
        </p:grpSpPr>
        <p:sp>
          <p:nvSpPr>
            <p:cNvPr id="882" name="Google Shape;882;p47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E08B380-475F-C9E7-4AE8-93D29A56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Avaliação</a:t>
            </a:r>
            <a:r>
              <a:rPr lang="en-GB"/>
              <a:t> </a:t>
            </a:r>
            <a:r>
              <a:rPr lang="en-GB" err="1"/>
              <a:t>Clínica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AD8F53-690F-4676-991B-704788B7E556}"/>
              </a:ext>
            </a:extLst>
          </p:cNvPr>
          <p:cNvGrpSpPr/>
          <p:nvPr/>
        </p:nvGrpSpPr>
        <p:grpSpPr>
          <a:xfrm>
            <a:off x="832101" y="1262381"/>
            <a:ext cx="6528877" cy="3567600"/>
            <a:chOff x="832101" y="1262381"/>
            <a:chExt cx="6528877" cy="3567600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04E59186-4607-391B-7CC8-26F241D78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101" y="1589159"/>
              <a:ext cx="2490109" cy="2628784"/>
            </a:xfrm>
            <a:prstGeom prst="rect">
              <a:avLst/>
            </a:prstGeom>
          </p:spPr>
        </p:pic>
        <p:pic>
          <p:nvPicPr>
            <p:cNvPr id="4" name="Picture 3" descr="adobe, document, extension, file, format, page, pdf ">
              <a:extLst>
                <a:ext uri="{FF2B5EF4-FFF2-40B4-BE49-F238E27FC236}">
                  <a16:creationId xmlns:a16="http://schemas.microsoft.com/office/drawing/2014/main" id="{AE7100EC-31F7-D55F-910A-29DA4924E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0752" y="3839755"/>
              <a:ext cx="990226" cy="990226"/>
            </a:xfrm>
            <a:prstGeom prst="rect">
              <a:avLst/>
            </a:prstGeom>
          </p:spPr>
        </p:pic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93B44A84-1AC9-30B4-6D24-0C0550ABB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9311" y="1262381"/>
              <a:ext cx="3379830" cy="3567600"/>
            </a:xfrm>
            <a:prstGeom prst="rect">
              <a:avLst/>
            </a:prstGeom>
          </p:spPr>
        </p:pic>
        <p:pic>
          <p:nvPicPr>
            <p:cNvPr id="1032" name="Picture 8" descr="arrow, left, arrows, direction, down, point ">
              <a:extLst>
                <a:ext uri="{FF2B5EF4-FFF2-40B4-BE49-F238E27FC236}">
                  <a16:creationId xmlns:a16="http://schemas.microsoft.com/office/drawing/2014/main" id="{8C264D8A-639F-810F-9363-EAC15A49A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159423" y="3133120"/>
              <a:ext cx="883920" cy="883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ctrTitle"/>
          </p:nvPr>
        </p:nvSpPr>
        <p:spPr>
          <a:xfrm>
            <a:off x="716775" y="999675"/>
            <a:ext cx="4186200" cy="26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Questões?</a:t>
            </a:r>
            <a:br>
              <a:rPr lang="en" sz="3600">
                <a:solidFill>
                  <a:schemeClr val="accent2"/>
                </a:solidFill>
              </a:rPr>
            </a:br>
            <a:br>
              <a:rPr lang="en" sz="3600">
                <a:solidFill>
                  <a:schemeClr val="accent2"/>
                </a:solidFill>
              </a:rPr>
            </a:br>
            <a:r>
              <a:rPr lang="en" sz="3600">
                <a:solidFill>
                  <a:schemeClr val="accent1"/>
                </a:solidFill>
              </a:rPr>
              <a:t>Obrigada!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324" name="Google Shape;324;p30"/>
          <p:cNvSpPr txBox="1">
            <a:spLocks noGrp="1"/>
          </p:cNvSpPr>
          <p:nvPr>
            <p:ph type="subTitle" idx="1"/>
          </p:nvPr>
        </p:nvSpPr>
        <p:spPr>
          <a:xfrm>
            <a:off x="716775" y="3806062"/>
            <a:ext cx="4186200" cy="9131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Adriana Gomes (</a:t>
            </a:r>
            <a:r>
              <a:rPr lang="pt-PT" sz="1400"/>
              <a:t>117348</a:t>
            </a:r>
            <a:r>
              <a:rPr lang="en" sz="140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</a:t>
            </a:r>
            <a:r>
              <a:rPr lang="pt-PT" sz="1400"/>
              <a:t>n</a:t>
            </a:r>
            <a:r>
              <a:rPr lang="en" sz="1400"/>
              <a:t>a Rita Silva (121764)</a:t>
            </a:r>
            <a:endParaRPr sz="1400"/>
          </a:p>
        </p:txBody>
      </p:sp>
      <p:pic>
        <p:nvPicPr>
          <p:cNvPr id="325" name="Google Shape;3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050" y="1348872"/>
            <a:ext cx="3032922" cy="28365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30"/>
          <p:cNvGrpSpPr/>
          <p:nvPr/>
        </p:nvGrpSpPr>
        <p:grpSpPr>
          <a:xfrm>
            <a:off x="6509886" y="958075"/>
            <a:ext cx="1917600" cy="1917600"/>
            <a:chOff x="6509886" y="958075"/>
            <a:chExt cx="1917600" cy="1917600"/>
          </a:xfrm>
        </p:grpSpPr>
        <p:sp>
          <p:nvSpPr>
            <p:cNvPr id="327" name="Google Shape;327;p30"/>
            <p:cNvSpPr/>
            <p:nvPr/>
          </p:nvSpPr>
          <p:spPr>
            <a:xfrm>
              <a:off x="6509886" y="958075"/>
              <a:ext cx="1917600" cy="1917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6725915" y="1174017"/>
              <a:ext cx="1485600" cy="1485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0"/>
          <p:cNvGrpSpPr/>
          <p:nvPr/>
        </p:nvGrpSpPr>
        <p:grpSpPr>
          <a:xfrm>
            <a:off x="6725972" y="1174118"/>
            <a:ext cx="1485512" cy="1485512"/>
            <a:chOff x="2529965" y="2798666"/>
            <a:chExt cx="2014800" cy="2014800"/>
          </a:xfrm>
        </p:grpSpPr>
        <p:pic>
          <p:nvPicPr>
            <p:cNvPr id="330" name="Google Shape;330;p30"/>
            <p:cNvPicPr preferRelativeResize="0"/>
            <p:nvPr/>
          </p:nvPicPr>
          <p:blipFill rotWithShape="1">
            <a:blip r:embed="rId3">
              <a:alphaModFix/>
            </a:blip>
            <a:srcRect l="72634" t="10336" r="-756" b="59599"/>
            <a:stretch/>
          </p:blipFill>
          <p:spPr>
            <a:xfrm>
              <a:off x="2529965" y="2798666"/>
              <a:ext cx="2014800" cy="20148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331" name="Google Shape;331;p30"/>
            <p:cNvGrpSpPr/>
            <p:nvPr/>
          </p:nvGrpSpPr>
          <p:grpSpPr>
            <a:xfrm>
              <a:off x="2686976" y="3655728"/>
              <a:ext cx="322243" cy="309960"/>
              <a:chOff x="6968075" y="3441258"/>
              <a:chExt cx="217585" cy="209291"/>
            </a:xfrm>
          </p:grpSpPr>
          <p:sp>
            <p:nvSpPr>
              <p:cNvPr id="332" name="Google Shape;332;p30"/>
              <p:cNvSpPr/>
              <p:nvPr/>
            </p:nvSpPr>
            <p:spPr>
              <a:xfrm>
                <a:off x="6968075" y="3441258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54460"/>
                    </a:schemeClr>
                  </a:gs>
                  <a:gs pos="100000">
                    <a:schemeClr val="accent3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85725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7015341" y="3475816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30"/>
            <p:cNvGrpSpPr/>
            <p:nvPr/>
          </p:nvGrpSpPr>
          <p:grpSpPr>
            <a:xfrm>
              <a:off x="3229658" y="4008017"/>
              <a:ext cx="296960" cy="285640"/>
              <a:chOff x="6968075" y="3475931"/>
              <a:chExt cx="217585" cy="209291"/>
            </a:xfrm>
          </p:grpSpPr>
          <p:sp>
            <p:nvSpPr>
              <p:cNvPr id="335" name="Google Shape;335;p30"/>
              <p:cNvSpPr/>
              <p:nvPr/>
            </p:nvSpPr>
            <p:spPr>
              <a:xfrm>
                <a:off x="6968075" y="3475931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54460"/>
                    </a:schemeClr>
                  </a:gs>
                  <a:gs pos="100000">
                    <a:schemeClr val="accent3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85725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7015341" y="3510488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30"/>
            <p:cNvGrpSpPr/>
            <p:nvPr/>
          </p:nvGrpSpPr>
          <p:grpSpPr>
            <a:xfrm>
              <a:off x="2948564" y="3965693"/>
              <a:ext cx="210165" cy="202175"/>
              <a:chOff x="6968075" y="3658365"/>
              <a:chExt cx="217585" cy="209291"/>
            </a:xfrm>
          </p:grpSpPr>
          <p:sp>
            <p:nvSpPr>
              <p:cNvPr id="338" name="Google Shape;338;p30"/>
              <p:cNvSpPr/>
              <p:nvPr/>
            </p:nvSpPr>
            <p:spPr>
              <a:xfrm>
                <a:off x="6968075" y="3658365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54460"/>
                    </a:schemeClr>
                  </a:gs>
                  <a:gs pos="100000">
                    <a:schemeClr val="accent3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85725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7015341" y="3692923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" name="Google Shape;340;p30"/>
            <p:cNvGrpSpPr/>
            <p:nvPr/>
          </p:nvGrpSpPr>
          <p:grpSpPr>
            <a:xfrm>
              <a:off x="3281248" y="3401805"/>
              <a:ext cx="193672" cy="186290"/>
              <a:chOff x="6968075" y="3711604"/>
              <a:chExt cx="217585" cy="209291"/>
            </a:xfrm>
          </p:grpSpPr>
          <p:sp>
            <p:nvSpPr>
              <p:cNvPr id="341" name="Google Shape;341;p30"/>
              <p:cNvSpPr/>
              <p:nvPr/>
            </p:nvSpPr>
            <p:spPr>
              <a:xfrm>
                <a:off x="6968075" y="3711604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54460"/>
                    </a:schemeClr>
                  </a:gs>
                  <a:gs pos="100000">
                    <a:schemeClr val="accent3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85725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0"/>
              <p:cNvSpPr/>
              <p:nvPr/>
            </p:nvSpPr>
            <p:spPr>
              <a:xfrm>
                <a:off x="7015341" y="3746161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30"/>
          <p:cNvGrpSpPr/>
          <p:nvPr/>
        </p:nvGrpSpPr>
        <p:grpSpPr>
          <a:xfrm>
            <a:off x="7816496" y="3979059"/>
            <a:ext cx="675636" cy="634358"/>
            <a:chOff x="7816496" y="3979059"/>
            <a:chExt cx="675636" cy="634358"/>
          </a:xfrm>
        </p:grpSpPr>
        <p:grpSp>
          <p:nvGrpSpPr>
            <p:cNvPr id="344" name="Google Shape;344;p30"/>
            <p:cNvGrpSpPr/>
            <p:nvPr/>
          </p:nvGrpSpPr>
          <p:grpSpPr>
            <a:xfrm>
              <a:off x="7816496" y="4124179"/>
              <a:ext cx="508648" cy="489239"/>
              <a:chOff x="6968075" y="3034025"/>
              <a:chExt cx="217585" cy="209291"/>
            </a:xfrm>
          </p:grpSpPr>
          <p:sp>
            <p:nvSpPr>
              <p:cNvPr id="345" name="Google Shape;345;p30"/>
              <p:cNvSpPr/>
              <p:nvPr/>
            </p:nvSpPr>
            <p:spPr>
              <a:xfrm>
                <a:off x="6968075" y="3034025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54460"/>
                    </a:schemeClr>
                  </a:gs>
                  <a:gs pos="100000">
                    <a:schemeClr val="lt2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7015341" y="3068582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30"/>
            <p:cNvGrpSpPr/>
            <p:nvPr/>
          </p:nvGrpSpPr>
          <p:grpSpPr>
            <a:xfrm>
              <a:off x="8149328" y="3979059"/>
              <a:ext cx="342805" cy="329696"/>
              <a:chOff x="6968075" y="3034025"/>
              <a:chExt cx="217585" cy="209291"/>
            </a:xfrm>
          </p:grpSpPr>
          <p:sp>
            <p:nvSpPr>
              <p:cNvPr id="348" name="Google Shape;348;p30"/>
              <p:cNvSpPr/>
              <p:nvPr/>
            </p:nvSpPr>
            <p:spPr>
              <a:xfrm>
                <a:off x="6968075" y="3034025"/>
                <a:ext cx="217585" cy="209291"/>
              </a:xfrm>
              <a:custGeom>
                <a:avLst/>
                <a:gdLst/>
                <a:ahLst/>
                <a:cxnLst/>
                <a:rect l="l" t="t" r="r" b="b"/>
                <a:pathLst>
                  <a:path w="20017" h="19254" extrusionOk="0">
                    <a:moveTo>
                      <a:pt x="10392" y="0"/>
                    </a:moveTo>
                    <a:cubicBezTo>
                      <a:pt x="6492" y="0"/>
                      <a:pt x="2984" y="2343"/>
                      <a:pt x="1495" y="5943"/>
                    </a:cubicBezTo>
                    <a:cubicBezTo>
                      <a:pt x="0" y="9538"/>
                      <a:pt x="829" y="13681"/>
                      <a:pt x="3582" y="16434"/>
                    </a:cubicBezTo>
                    <a:cubicBezTo>
                      <a:pt x="5424" y="18276"/>
                      <a:pt x="7885" y="19254"/>
                      <a:pt x="10390" y="19254"/>
                    </a:cubicBezTo>
                    <a:cubicBezTo>
                      <a:pt x="11630" y="19254"/>
                      <a:pt x="12881" y="19014"/>
                      <a:pt x="14073" y="18521"/>
                    </a:cubicBezTo>
                    <a:cubicBezTo>
                      <a:pt x="17668" y="17032"/>
                      <a:pt x="20016" y="13519"/>
                      <a:pt x="20016" y="9625"/>
                    </a:cubicBezTo>
                    <a:cubicBezTo>
                      <a:pt x="20010" y="4311"/>
                      <a:pt x="15705" y="0"/>
                      <a:pt x="1039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54460"/>
                    </a:schemeClr>
                  </a:gs>
                  <a:gs pos="100000">
                    <a:schemeClr val="lt2">
                      <a:alpha val="5446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algn="bl" rotWithShape="0">
                  <a:schemeClr val="accent1">
                    <a:alpha val="2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0"/>
              <p:cNvSpPr/>
              <p:nvPr/>
            </p:nvSpPr>
            <p:spPr>
              <a:xfrm>
                <a:off x="7015341" y="3068582"/>
                <a:ext cx="102808" cy="85395"/>
              </a:xfrm>
              <a:custGeom>
                <a:avLst/>
                <a:gdLst/>
                <a:ahLst/>
                <a:cxnLst/>
                <a:rect l="l" t="t" r="r" b="b"/>
                <a:pathLst>
                  <a:path w="9458" h="7856" extrusionOk="0">
                    <a:moveTo>
                      <a:pt x="4995" y="0"/>
                    </a:moveTo>
                    <a:cubicBezTo>
                      <a:pt x="4393" y="0"/>
                      <a:pt x="3774" y="124"/>
                      <a:pt x="3178" y="385"/>
                    </a:cubicBezTo>
                    <a:cubicBezTo>
                      <a:pt x="1041" y="1319"/>
                      <a:pt x="1" y="3668"/>
                      <a:pt x="860" y="5624"/>
                    </a:cubicBezTo>
                    <a:cubicBezTo>
                      <a:pt x="1475" y="7032"/>
                      <a:pt x="2906" y="7856"/>
                      <a:pt x="4457" y="7856"/>
                    </a:cubicBezTo>
                    <a:cubicBezTo>
                      <a:pt x="5060" y="7856"/>
                      <a:pt x="5682" y="7731"/>
                      <a:pt x="6280" y="7468"/>
                    </a:cubicBezTo>
                    <a:cubicBezTo>
                      <a:pt x="8417" y="6533"/>
                      <a:pt x="9457" y="4191"/>
                      <a:pt x="8604" y="2235"/>
                    </a:cubicBezTo>
                    <a:cubicBezTo>
                      <a:pt x="7984" y="825"/>
                      <a:pt x="6548" y="0"/>
                      <a:pt x="4995" y="0"/>
                    </a:cubicBezTo>
                    <a:close/>
                  </a:path>
                </a:pathLst>
              </a:custGeom>
              <a:solidFill>
                <a:srgbClr val="FFFFFF">
                  <a:alpha val="357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0" name="Google Shape;350;p30"/>
          <p:cNvGrpSpPr/>
          <p:nvPr/>
        </p:nvGrpSpPr>
        <p:grpSpPr>
          <a:xfrm>
            <a:off x="4731078" y="397251"/>
            <a:ext cx="386648" cy="371868"/>
            <a:chOff x="6968075" y="3034025"/>
            <a:chExt cx="217585" cy="209291"/>
          </a:xfrm>
        </p:grpSpPr>
        <p:sp>
          <p:nvSpPr>
            <p:cNvPr id="351" name="Google Shape;351;p30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30"/>
          <p:cNvGrpSpPr/>
          <p:nvPr/>
        </p:nvGrpSpPr>
        <p:grpSpPr>
          <a:xfrm>
            <a:off x="905678" y="4613426"/>
            <a:ext cx="386648" cy="371868"/>
            <a:chOff x="6968075" y="3034025"/>
            <a:chExt cx="217585" cy="209291"/>
          </a:xfrm>
        </p:grpSpPr>
        <p:sp>
          <p:nvSpPr>
            <p:cNvPr id="354" name="Google Shape;354;p30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Uma imagem com Tipo de letra, texto, Gráficos, logótipo&#10;&#10;Descrição gerada automaticamente">
            <a:extLst>
              <a:ext uri="{FF2B5EF4-FFF2-40B4-BE49-F238E27FC236}">
                <a16:creationId xmlns:a16="http://schemas.microsoft.com/office/drawing/2014/main" id="{44246000-452D-CFB7-4AAD-C693B9DB0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5" y="35528"/>
            <a:ext cx="1371600" cy="4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77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/>
          <p:nvPr/>
        </p:nvSpPr>
        <p:spPr>
          <a:xfrm>
            <a:off x="4736626" y="3226396"/>
            <a:ext cx="714600" cy="71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2"/>
          <p:cNvSpPr/>
          <p:nvPr/>
        </p:nvSpPr>
        <p:spPr>
          <a:xfrm>
            <a:off x="4736626" y="2119431"/>
            <a:ext cx="714600" cy="71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2"/>
          <p:cNvSpPr/>
          <p:nvPr/>
        </p:nvSpPr>
        <p:spPr>
          <a:xfrm>
            <a:off x="716800" y="2696200"/>
            <a:ext cx="714600" cy="71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"/>
          <p:cNvSpPr/>
          <p:nvPr/>
        </p:nvSpPr>
        <p:spPr>
          <a:xfrm>
            <a:off x="716800" y="3715825"/>
            <a:ext cx="714600" cy="71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2"/>
          <p:cNvSpPr/>
          <p:nvPr/>
        </p:nvSpPr>
        <p:spPr>
          <a:xfrm>
            <a:off x="716800" y="1666075"/>
            <a:ext cx="714600" cy="71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"/>
          <p:cNvSpPr txBox="1">
            <a:spLocks noGrp="1"/>
          </p:cNvSpPr>
          <p:nvPr>
            <p:ph type="title" idx="21"/>
          </p:nvPr>
        </p:nvSpPr>
        <p:spPr>
          <a:xfrm>
            <a:off x="716675" y="53095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379" name="Google Shape;379;p32"/>
          <p:cNvSpPr txBox="1">
            <a:spLocks noGrp="1"/>
          </p:cNvSpPr>
          <p:nvPr>
            <p:ph type="title"/>
          </p:nvPr>
        </p:nvSpPr>
        <p:spPr>
          <a:xfrm flipH="1">
            <a:off x="716800" y="1798525"/>
            <a:ext cx="714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subTitle" idx="1"/>
          </p:nvPr>
        </p:nvSpPr>
        <p:spPr>
          <a:xfrm>
            <a:off x="1609400" y="2035175"/>
            <a:ext cx="2266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Definição de PCOS</a:t>
            </a:r>
            <a:endParaRPr/>
          </a:p>
        </p:txBody>
      </p:sp>
      <p:sp>
        <p:nvSpPr>
          <p:cNvPr id="381" name="Google Shape;381;p32"/>
          <p:cNvSpPr txBox="1">
            <a:spLocks noGrp="1"/>
          </p:cNvSpPr>
          <p:nvPr>
            <p:ph type="subTitle" idx="2"/>
          </p:nvPr>
        </p:nvSpPr>
        <p:spPr>
          <a:xfrm>
            <a:off x="1609400" y="1666000"/>
            <a:ext cx="27582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382" name="Google Shape;382;p32"/>
          <p:cNvSpPr txBox="1">
            <a:spLocks noGrp="1"/>
          </p:cNvSpPr>
          <p:nvPr>
            <p:ph type="title" idx="3"/>
          </p:nvPr>
        </p:nvSpPr>
        <p:spPr>
          <a:xfrm flipH="1">
            <a:off x="716800" y="2828650"/>
            <a:ext cx="714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3" name="Google Shape;383;p32"/>
          <p:cNvSpPr txBox="1">
            <a:spLocks noGrp="1"/>
          </p:cNvSpPr>
          <p:nvPr>
            <p:ph type="subTitle" idx="4"/>
          </p:nvPr>
        </p:nvSpPr>
        <p:spPr>
          <a:xfrm>
            <a:off x="1609400" y="3060811"/>
            <a:ext cx="2266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Caracterização da base de dados</a:t>
            </a:r>
            <a:endParaRPr/>
          </a:p>
        </p:txBody>
      </p:sp>
      <p:sp>
        <p:nvSpPr>
          <p:cNvPr id="384" name="Google Shape;384;p32"/>
          <p:cNvSpPr txBox="1">
            <a:spLocks noGrp="1"/>
          </p:cNvSpPr>
          <p:nvPr>
            <p:ph type="subTitle" idx="5"/>
          </p:nvPr>
        </p:nvSpPr>
        <p:spPr>
          <a:xfrm>
            <a:off x="1609400" y="2691560"/>
            <a:ext cx="27582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dados</a:t>
            </a:r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title" idx="6"/>
          </p:nvPr>
        </p:nvSpPr>
        <p:spPr>
          <a:xfrm flipH="1">
            <a:off x="716800" y="3848275"/>
            <a:ext cx="714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6" name="Google Shape;386;p32"/>
          <p:cNvSpPr txBox="1">
            <a:spLocks noGrp="1"/>
          </p:cNvSpPr>
          <p:nvPr>
            <p:ph type="subTitle" idx="7"/>
          </p:nvPr>
        </p:nvSpPr>
        <p:spPr>
          <a:xfrm>
            <a:off x="1609400" y="4090818"/>
            <a:ext cx="2266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Descrição dos objetivos por detrás deste trabalho</a:t>
            </a:r>
            <a:endParaRPr/>
          </a:p>
        </p:txBody>
      </p:sp>
      <p:sp>
        <p:nvSpPr>
          <p:cNvPr id="387" name="Google Shape;387;p32"/>
          <p:cNvSpPr txBox="1">
            <a:spLocks noGrp="1"/>
          </p:cNvSpPr>
          <p:nvPr>
            <p:ph type="subTitle" idx="8"/>
          </p:nvPr>
        </p:nvSpPr>
        <p:spPr>
          <a:xfrm>
            <a:off x="1609400" y="3721566"/>
            <a:ext cx="27582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388" name="Google Shape;388;p32"/>
          <p:cNvSpPr txBox="1">
            <a:spLocks noGrp="1"/>
          </p:cNvSpPr>
          <p:nvPr>
            <p:ph type="title" idx="9"/>
          </p:nvPr>
        </p:nvSpPr>
        <p:spPr>
          <a:xfrm flipH="1">
            <a:off x="4736626" y="2251881"/>
            <a:ext cx="714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89" name="Google Shape;389;p32"/>
          <p:cNvSpPr txBox="1">
            <a:spLocks noGrp="1"/>
          </p:cNvSpPr>
          <p:nvPr>
            <p:ph type="subTitle" idx="13"/>
          </p:nvPr>
        </p:nvSpPr>
        <p:spPr>
          <a:xfrm>
            <a:off x="5669025" y="2488531"/>
            <a:ext cx="2798158" cy="3257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Descrição sobre o menu do programa e para que serve cada funcionalidade</a:t>
            </a:r>
            <a:endParaRPr/>
          </a:p>
        </p:txBody>
      </p:sp>
      <p:sp>
        <p:nvSpPr>
          <p:cNvPr id="390" name="Google Shape;390;p32"/>
          <p:cNvSpPr txBox="1">
            <a:spLocks noGrp="1"/>
          </p:cNvSpPr>
          <p:nvPr>
            <p:ph type="subTitle" idx="14"/>
          </p:nvPr>
        </p:nvSpPr>
        <p:spPr>
          <a:xfrm>
            <a:off x="5669024" y="2119356"/>
            <a:ext cx="3087427" cy="2060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Funções do Programa</a:t>
            </a:r>
            <a:endParaRPr/>
          </a:p>
        </p:txBody>
      </p:sp>
      <p:sp>
        <p:nvSpPr>
          <p:cNvPr id="391" name="Google Shape;391;p32"/>
          <p:cNvSpPr txBox="1">
            <a:spLocks noGrp="1"/>
          </p:cNvSpPr>
          <p:nvPr>
            <p:ph type="title" idx="15"/>
          </p:nvPr>
        </p:nvSpPr>
        <p:spPr>
          <a:xfrm flipH="1">
            <a:off x="4736626" y="3343478"/>
            <a:ext cx="714600" cy="4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92" name="Google Shape;392;p32"/>
          <p:cNvSpPr txBox="1">
            <a:spLocks noGrp="1"/>
          </p:cNvSpPr>
          <p:nvPr>
            <p:ph type="subTitle" idx="16"/>
          </p:nvPr>
        </p:nvSpPr>
        <p:spPr>
          <a:xfrm>
            <a:off x="5669025" y="3591007"/>
            <a:ext cx="2266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Demonstração de exemplos do programa</a:t>
            </a:r>
            <a:endParaRPr/>
          </a:p>
        </p:txBody>
      </p:sp>
      <p:sp>
        <p:nvSpPr>
          <p:cNvPr id="393" name="Google Shape;393;p32"/>
          <p:cNvSpPr txBox="1">
            <a:spLocks noGrp="1"/>
          </p:cNvSpPr>
          <p:nvPr>
            <p:ph type="subTitle" idx="17"/>
          </p:nvPr>
        </p:nvSpPr>
        <p:spPr>
          <a:xfrm>
            <a:off x="5669025" y="3221756"/>
            <a:ext cx="3122650" cy="1846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Exemplos do Programa</a:t>
            </a:r>
            <a:endParaRPr/>
          </a:p>
        </p:txBody>
      </p:sp>
      <p:grpSp>
        <p:nvGrpSpPr>
          <p:cNvPr id="397" name="Google Shape;397;p32"/>
          <p:cNvGrpSpPr/>
          <p:nvPr/>
        </p:nvGrpSpPr>
        <p:grpSpPr>
          <a:xfrm>
            <a:off x="1028707" y="-160923"/>
            <a:ext cx="414543" cy="398720"/>
            <a:chOff x="6968075" y="3034025"/>
            <a:chExt cx="217585" cy="209291"/>
          </a:xfrm>
        </p:grpSpPr>
        <p:sp>
          <p:nvSpPr>
            <p:cNvPr id="398" name="Google Shape;398;p32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32"/>
          <p:cNvGrpSpPr/>
          <p:nvPr/>
        </p:nvGrpSpPr>
        <p:grpSpPr>
          <a:xfrm>
            <a:off x="8377132" y="1399852"/>
            <a:ext cx="414543" cy="398720"/>
            <a:chOff x="6968075" y="3034025"/>
            <a:chExt cx="217585" cy="209291"/>
          </a:xfrm>
        </p:grpSpPr>
        <p:sp>
          <p:nvSpPr>
            <p:cNvPr id="401" name="Google Shape;401;p32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32"/>
          <p:cNvGrpSpPr/>
          <p:nvPr/>
        </p:nvGrpSpPr>
        <p:grpSpPr>
          <a:xfrm>
            <a:off x="567182" y="704927"/>
            <a:ext cx="414543" cy="398720"/>
            <a:chOff x="6968075" y="3034025"/>
            <a:chExt cx="217585" cy="209291"/>
          </a:xfrm>
        </p:grpSpPr>
        <p:sp>
          <p:nvSpPr>
            <p:cNvPr id="404" name="Google Shape;404;p32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9"/>
          <p:cNvSpPr txBox="1">
            <a:spLocks noGrp="1"/>
          </p:cNvSpPr>
          <p:nvPr>
            <p:ph type="title"/>
          </p:nvPr>
        </p:nvSpPr>
        <p:spPr>
          <a:xfrm>
            <a:off x="716675" y="53095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PCOS</a:t>
            </a:r>
            <a:endParaRPr/>
          </a:p>
        </p:txBody>
      </p:sp>
      <p:grpSp>
        <p:nvGrpSpPr>
          <p:cNvPr id="595" name="Google Shape;595;p39"/>
          <p:cNvGrpSpPr/>
          <p:nvPr/>
        </p:nvGrpSpPr>
        <p:grpSpPr>
          <a:xfrm>
            <a:off x="7920253" y="4426613"/>
            <a:ext cx="386648" cy="371868"/>
            <a:chOff x="6968075" y="3034025"/>
            <a:chExt cx="217585" cy="209291"/>
          </a:xfrm>
        </p:grpSpPr>
        <p:sp>
          <p:nvSpPr>
            <p:cNvPr id="596" name="Google Shape;596;p39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1677352" y="4325154"/>
            <a:ext cx="597597" cy="574797"/>
            <a:chOff x="6968075" y="3034025"/>
            <a:chExt cx="217585" cy="209291"/>
          </a:xfrm>
        </p:grpSpPr>
        <p:sp>
          <p:nvSpPr>
            <p:cNvPr id="599" name="Google Shape;599;p39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39"/>
          <p:cNvGrpSpPr/>
          <p:nvPr/>
        </p:nvGrpSpPr>
        <p:grpSpPr>
          <a:xfrm>
            <a:off x="5011065" y="1457601"/>
            <a:ext cx="386648" cy="371868"/>
            <a:chOff x="6968075" y="3034025"/>
            <a:chExt cx="217585" cy="209291"/>
          </a:xfrm>
        </p:grpSpPr>
        <p:sp>
          <p:nvSpPr>
            <p:cNvPr id="602" name="Google Shape;602;p39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3ED4F0-97E4-94EF-F465-BAC706324BCE}"/>
              </a:ext>
            </a:extLst>
          </p:cNvPr>
          <p:cNvSpPr txBox="1"/>
          <p:nvPr/>
        </p:nvSpPr>
        <p:spPr>
          <a:xfrm>
            <a:off x="700123" y="1116734"/>
            <a:ext cx="8104596" cy="10464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600">
                <a:solidFill>
                  <a:schemeClr val="accent1"/>
                </a:solidFill>
                <a:latin typeface="Atkinson Hyperlegible"/>
                <a:sym typeface="Atkinson Hyperlegible"/>
              </a:rPr>
              <a:t>É um distúrbio endócrino-ginecológico que afeta muitas mulheres em idade fértil. Embora uma parte do mecanismo envolvido na ocorrência da PCOS já seja conhecido, a etiologia e fisiopatologia exatas ainda não são totalmente compreendidas.</a:t>
            </a:r>
          </a:p>
          <a:p>
            <a:endParaRPr lang="pt-PT"/>
          </a:p>
        </p:txBody>
      </p:sp>
      <p:pic>
        <p:nvPicPr>
          <p:cNvPr id="15" name="Picture 2" descr="Polycystic Ovarian Syndrome (PCOS) — South Sydney Medical Specialists">
            <a:extLst>
              <a:ext uri="{FF2B5EF4-FFF2-40B4-BE49-F238E27FC236}">
                <a16:creationId xmlns:a16="http://schemas.microsoft.com/office/drawing/2014/main" id="{08A1CB35-F9AC-D6AB-3AA8-850FF092F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07" y="1982162"/>
            <a:ext cx="6126480" cy="295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9"/>
          <p:cNvSpPr txBox="1">
            <a:spLocks noGrp="1"/>
          </p:cNvSpPr>
          <p:nvPr>
            <p:ph type="title"/>
          </p:nvPr>
        </p:nvSpPr>
        <p:spPr>
          <a:xfrm>
            <a:off x="716675" y="53095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Dados</a:t>
            </a:r>
            <a:endParaRPr lang="pt-PT"/>
          </a:p>
        </p:txBody>
      </p:sp>
      <p:grpSp>
        <p:nvGrpSpPr>
          <p:cNvPr id="595" name="Google Shape;595;p39"/>
          <p:cNvGrpSpPr/>
          <p:nvPr/>
        </p:nvGrpSpPr>
        <p:grpSpPr>
          <a:xfrm>
            <a:off x="7920253" y="4426613"/>
            <a:ext cx="386648" cy="371868"/>
            <a:chOff x="6968075" y="3034025"/>
            <a:chExt cx="217585" cy="209291"/>
          </a:xfrm>
        </p:grpSpPr>
        <p:sp>
          <p:nvSpPr>
            <p:cNvPr id="596" name="Google Shape;596;p39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1677352" y="4325154"/>
            <a:ext cx="597597" cy="574797"/>
            <a:chOff x="6968075" y="3034025"/>
            <a:chExt cx="217585" cy="209291"/>
          </a:xfrm>
        </p:grpSpPr>
        <p:sp>
          <p:nvSpPr>
            <p:cNvPr id="599" name="Google Shape;599;p39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39"/>
          <p:cNvGrpSpPr/>
          <p:nvPr/>
        </p:nvGrpSpPr>
        <p:grpSpPr>
          <a:xfrm>
            <a:off x="5011065" y="1457601"/>
            <a:ext cx="386648" cy="371868"/>
            <a:chOff x="6968075" y="3034025"/>
            <a:chExt cx="217585" cy="209291"/>
          </a:xfrm>
        </p:grpSpPr>
        <p:sp>
          <p:nvSpPr>
            <p:cNvPr id="602" name="Google Shape;602;p39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C8CFFA1B-B344-FE6F-93C4-EF7C9EEA3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19" y="279333"/>
            <a:ext cx="3327668" cy="4620618"/>
          </a:xfrm>
          <a:prstGeom prst="rect">
            <a:avLst/>
          </a:prstGeom>
        </p:spPr>
      </p:pic>
      <p:sp>
        <p:nvSpPr>
          <p:cNvPr id="6" name="Google Shape;790;p46">
            <a:extLst>
              <a:ext uri="{FF2B5EF4-FFF2-40B4-BE49-F238E27FC236}">
                <a16:creationId xmlns:a16="http://schemas.microsoft.com/office/drawing/2014/main" id="{7D7F4AA3-3E7C-E9E0-F86A-752E735E0CDF}"/>
              </a:ext>
            </a:extLst>
          </p:cNvPr>
          <p:cNvSpPr txBox="1">
            <a:spLocks/>
          </p:cNvSpPr>
          <p:nvPr/>
        </p:nvSpPr>
        <p:spPr>
          <a:xfrm>
            <a:off x="716675" y="1198557"/>
            <a:ext cx="3234540" cy="21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None/>
              <a:defRPr sz="1400" b="0" i="0" u="none" strike="noStrike" cap="none">
                <a:solidFill>
                  <a:schemeClr val="accent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None/>
              <a:defRPr sz="1400" b="0" i="0" u="none" strike="noStrike" cap="none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None/>
              <a:defRPr sz="1400" b="0" i="0" u="none" strike="noStrike" cap="none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None/>
              <a:defRPr sz="1400" b="0" i="0" u="none" strike="noStrike" cap="none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None/>
              <a:defRPr sz="1400" b="0" i="0" u="none" strike="noStrike" cap="none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None/>
              <a:defRPr sz="1400" b="0" i="0" u="none" strike="noStrike" cap="none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None/>
              <a:defRPr sz="1400" b="0" i="0" u="none" strike="noStrike" cap="none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None/>
              <a:defRPr sz="1400" b="0" i="0" u="none" strike="noStrike" cap="none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None/>
              <a:defRPr sz="1400" b="0" i="0" u="none" strike="noStrike" cap="none"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i="1">
                <a:solidFill>
                  <a:schemeClr val="accent1"/>
                </a:solidFill>
                <a:latin typeface="Atkinson Hyperlegible"/>
                <a:sym typeface="Atkinson Hyperlegible"/>
              </a:rPr>
              <a:t>Open-</a:t>
            </a:r>
            <a:r>
              <a:rPr lang="pt-PT" sz="1600" i="1" err="1">
                <a:solidFill>
                  <a:schemeClr val="accent1"/>
                </a:solidFill>
                <a:latin typeface="Atkinson Hyperlegible"/>
                <a:sym typeface="Atkinson Hyperlegible"/>
              </a:rPr>
              <a:t>source</a:t>
            </a:r>
            <a:endParaRPr lang="pt-PT" sz="1600" i="1">
              <a:solidFill>
                <a:schemeClr val="accent1"/>
              </a:solidFill>
              <a:latin typeface="Atkinson Hyperlegibl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solidFill>
                  <a:schemeClr val="accent1"/>
                </a:solidFill>
                <a:latin typeface="Atkinson Hyperlegible"/>
              </a:rPr>
              <a:t>42 Variáveis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accent1"/>
                </a:solidFill>
                <a:latin typeface="Atkinson Hyperlegible"/>
              </a:rPr>
              <a:t>20 Variáveis em estudo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>
                <a:solidFill>
                  <a:schemeClr val="accent1"/>
                </a:solidFill>
                <a:latin typeface="Atkinson Hyperlegible"/>
              </a:rPr>
              <a:t>541 Observações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>
                <a:solidFill>
                  <a:schemeClr val="accent1"/>
                </a:solidFill>
                <a:latin typeface="Atkinson Hyperlegible"/>
              </a:rPr>
              <a:t>177 Pacientes diagnosticadas com PCOS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pt-PT">
              <a:solidFill>
                <a:schemeClr val="accent1"/>
              </a:solidFill>
              <a:latin typeface="Atkinson Hyperlegible"/>
            </a:endParaRPr>
          </a:p>
        </p:txBody>
      </p:sp>
    </p:spTree>
    <p:extLst>
      <p:ext uri="{BB962C8B-B14F-4D97-AF65-F5344CB8AC3E}">
        <p14:creationId xmlns:p14="http://schemas.microsoft.com/office/powerpoint/2010/main" val="170316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7"/>
          <p:cNvSpPr txBox="1">
            <a:spLocks noGrp="1"/>
          </p:cNvSpPr>
          <p:nvPr>
            <p:ph type="title"/>
          </p:nvPr>
        </p:nvSpPr>
        <p:spPr>
          <a:xfrm>
            <a:off x="716675" y="530950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552" name="Google Shape;552;p37"/>
          <p:cNvSpPr txBox="1">
            <a:spLocks noGrp="1"/>
          </p:cNvSpPr>
          <p:nvPr>
            <p:ph type="subTitle" idx="1"/>
          </p:nvPr>
        </p:nvSpPr>
        <p:spPr>
          <a:xfrm>
            <a:off x="1355529" y="3205310"/>
            <a:ext cx="2649300" cy="10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Através de gráficos, tabelas, cálculo de médias, máximos e mínimos, pretende-se expor </a:t>
            </a:r>
            <a:r>
              <a:rPr lang="en" err="1"/>
              <a:t>alguns</a:t>
            </a:r>
            <a:r>
              <a:rPr lang="en"/>
              <a:t> parâmetros </a:t>
            </a:r>
            <a:r>
              <a:rPr lang="en" err="1"/>
              <a:t>avaliados</a:t>
            </a:r>
            <a:r>
              <a:rPr lang="en"/>
              <a:t> </a:t>
            </a:r>
            <a:r>
              <a:rPr lang="en" err="1"/>
              <a:t>aquando</a:t>
            </a:r>
            <a:r>
              <a:rPr lang="en"/>
              <a:t> da </a:t>
            </a:r>
            <a:r>
              <a:rPr lang="en" err="1"/>
              <a:t>avaliação</a:t>
            </a:r>
            <a:r>
              <a:rPr lang="en"/>
              <a:t> de PCOS</a:t>
            </a:r>
            <a:endParaRPr/>
          </a:p>
        </p:txBody>
      </p:sp>
      <p:sp>
        <p:nvSpPr>
          <p:cNvPr id="553" name="Google Shape;553;p37"/>
          <p:cNvSpPr txBox="1">
            <a:spLocks noGrp="1"/>
          </p:cNvSpPr>
          <p:nvPr>
            <p:ph type="subTitle" idx="2"/>
          </p:nvPr>
        </p:nvSpPr>
        <p:spPr>
          <a:xfrm>
            <a:off x="1326775" y="2660025"/>
            <a:ext cx="2649300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exploratória</a:t>
            </a:r>
            <a:endParaRPr/>
          </a:p>
        </p:txBody>
      </p:sp>
      <p:sp>
        <p:nvSpPr>
          <p:cNvPr id="554" name="Google Shape;554;p37"/>
          <p:cNvSpPr/>
          <p:nvPr/>
        </p:nvSpPr>
        <p:spPr>
          <a:xfrm>
            <a:off x="3153297" y="1673552"/>
            <a:ext cx="714600" cy="71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7"/>
          <p:cNvSpPr txBox="1">
            <a:spLocks noGrp="1"/>
          </p:cNvSpPr>
          <p:nvPr>
            <p:ph type="subTitle" idx="3"/>
          </p:nvPr>
        </p:nvSpPr>
        <p:spPr>
          <a:xfrm>
            <a:off x="5167925" y="3058245"/>
            <a:ext cx="2649300" cy="12480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Como o diagnóstico de PCOS não é linear, através de valores de referência, apresenta-se ao utilizador uma forma de interpretar os seus valores.</a:t>
            </a:r>
            <a:endParaRPr lang="pt-PT"/>
          </a:p>
        </p:txBody>
      </p:sp>
      <p:sp>
        <p:nvSpPr>
          <p:cNvPr id="556" name="Google Shape;556;p37"/>
          <p:cNvSpPr txBox="1">
            <a:spLocks noGrp="1"/>
          </p:cNvSpPr>
          <p:nvPr>
            <p:ph type="subTitle" idx="4"/>
          </p:nvPr>
        </p:nvSpPr>
        <p:spPr>
          <a:xfrm>
            <a:off x="5167925" y="2660025"/>
            <a:ext cx="3807026" cy="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Interpretação de valores associados ao diagnóstico </a:t>
            </a:r>
            <a:endParaRPr/>
          </a:p>
        </p:txBody>
      </p:sp>
      <p:sp>
        <p:nvSpPr>
          <p:cNvPr id="557" name="Google Shape;557;p37"/>
          <p:cNvSpPr/>
          <p:nvPr/>
        </p:nvSpPr>
        <p:spPr>
          <a:xfrm>
            <a:off x="5267722" y="1673552"/>
            <a:ext cx="714600" cy="71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37"/>
          <p:cNvGrpSpPr/>
          <p:nvPr/>
        </p:nvGrpSpPr>
        <p:grpSpPr>
          <a:xfrm>
            <a:off x="583803" y="1609188"/>
            <a:ext cx="386648" cy="371868"/>
            <a:chOff x="6968075" y="3034025"/>
            <a:chExt cx="217585" cy="209291"/>
          </a:xfrm>
        </p:grpSpPr>
        <p:sp>
          <p:nvSpPr>
            <p:cNvPr id="559" name="Google Shape;559;p37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7"/>
          <p:cNvGrpSpPr/>
          <p:nvPr/>
        </p:nvGrpSpPr>
        <p:grpSpPr>
          <a:xfrm>
            <a:off x="8040628" y="1673551"/>
            <a:ext cx="386648" cy="371868"/>
            <a:chOff x="6968075" y="3034025"/>
            <a:chExt cx="217585" cy="209291"/>
          </a:xfrm>
        </p:grpSpPr>
        <p:sp>
          <p:nvSpPr>
            <p:cNvPr id="562" name="Google Shape;562;p37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7"/>
          <p:cNvGrpSpPr/>
          <p:nvPr/>
        </p:nvGrpSpPr>
        <p:grpSpPr>
          <a:xfrm>
            <a:off x="4572012" y="4612556"/>
            <a:ext cx="743378" cy="715043"/>
            <a:chOff x="6968075" y="3034025"/>
            <a:chExt cx="217585" cy="209291"/>
          </a:xfrm>
        </p:grpSpPr>
        <p:sp>
          <p:nvSpPr>
            <p:cNvPr id="565" name="Google Shape;565;p37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áfico 2" descr="Alvo destaque">
            <a:extLst>
              <a:ext uri="{FF2B5EF4-FFF2-40B4-BE49-F238E27FC236}">
                <a16:creationId xmlns:a16="http://schemas.microsoft.com/office/drawing/2014/main" id="{929C3C68-05D6-F1BA-1766-04A462795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0680" y="1771099"/>
            <a:ext cx="548640" cy="548640"/>
          </a:xfrm>
          <a:prstGeom prst="rect">
            <a:avLst/>
          </a:prstGeom>
        </p:spPr>
      </p:pic>
      <p:pic>
        <p:nvPicPr>
          <p:cNvPr id="5" name="Gráfico 4" descr="Alvo com preenchimento sólido">
            <a:extLst>
              <a:ext uri="{FF2B5EF4-FFF2-40B4-BE49-F238E27FC236}">
                <a16:creationId xmlns:a16="http://schemas.microsoft.com/office/drawing/2014/main" id="{A2321C73-16A3-77D9-0A98-F27D3078F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9879" y="1757197"/>
            <a:ext cx="54864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9"/>
          <p:cNvSpPr txBox="1">
            <a:spLocks noGrp="1"/>
          </p:cNvSpPr>
          <p:nvPr>
            <p:ph type="title"/>
          </p:nvPr>
        </p:nvSpPr>
        <p:spPr>
          <a:xfrm>
            <a:off x="716700" y="90157"/>
            <a:ext cx="771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Funções</a:t>
            </a:r>
            <a:r>
              <a:rPr lang="en"/>
              <a:t> do </a:t>
            </a:r>
            <a:r>
              <a:rPr lang="en" err="1"/>
              <a:t>Programa</a:t>
            </a:r>
            <a:endParaRPr/>
          </a:p>
        </p:txBody>
      </p:sp>
      <p:grpSp>
        <p:nvGrpSpPr>
          <p:cNvPr id="595" name="Google Shape;595;p39"/>
          <p:cNvGrpSpPr/>
          <p:nvPr/>
        </p:nvGrpSpPr>
        <p:grpSpPr>
          <a:xfrm>
            <a:off x="7920253" y="4426613"/>
            <a:ext cx="386648" cy="371868"/>
            <a:chOff x="6968075" y="3034025"/>
            <a:chExt cx="217585" cy="209291"/>
          </a:xfrm>
        </p:grpSpPr>
        <p:sp>
          <p:nvSpPr>
            <p:cNvPr id="596" name="Google Shape;596;p39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1677352" y="4325154"/>
            <a:ext cx="597597" cy="574797"/>
            <a:chOff x="6968075" y="3034025"/>
            <a:chExt cx="217585" cy="209291"/>
          </a:xfrm>
        </p:grpSpPr>
        <p:sp>
          <p:nvSpPr>
            <p:cNvPr id="599" name="Google Shape;599;p39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34E5E8D5-A982-60F3-85FE-0A4B7D1D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8" y="612538"/>
            <a:ext cx="4297680" cy="4530962"/>
          </a:xfrm>
          <a:prstGeom prst="rect">
            <a:avLst/>
          </a:prstGeom>
        </p:spPr>
      </p:pic>
      <p:grpSp>
        <p:nvGrpSpPr>
          <p:cNvPr id="601" name="Google Shape;601;p39"/>
          <p:cNvGrpSpPr/>
          <p:nvPr/>
        </p:nvGrpSpPr>
        <p:grpSpPr>
          <a:xfrm>
            <a:off x="5011065" y="1457601"/>
            <a:ext cx="386648" cy="371868"/>
            <a:chOff x="6968075" y="3034025"/>
            <a:chExt cx="217585" cy="209291"/>
          </a:xfrm>
        </p:grpSpPr>
        <p:sp>
          <p:nvSpPr>
            <p:cNvPr id="602" name="Google Shape;602;p39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345F1C1C-F4EC-C64B-8891-2D9713612929}"/>
              </a:ext>
            </a:extLst>
          </p:cNvPr>
          <p:cNvCxnSpPr>
            <a:cxnSpLocks/>
          </p:cNvCxnSpPr>
          <p:nvPr/>
        </p:nvCxnSpPr>
        <p:spPr>
          <a:xfrm flipV="1">
            <a:off x="2866145" y="1594867"/>
            <a:ext cx="2981405" cy="1560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24CE4575-ACEF-798A-501A-DA751B84A5BB}"/>
              </a:ext>
            </a:extLst>
          </p:cNvPr>
          <p:cNvSpPr txBox="1"/>
          <p:nvPr/>
        </p:nvSpPr>
        <p:spPr>
          <a:xfrm>
            <a:off x="5847550" y="1266199"/>
            <a:ext cx="3012141" cy="646331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200">
                <a:solidFill>
                  <a:schemeClr val="accent1"/>
                </a:solidFill>
                <a:latin typeface="Atkinson Hyperlegible"/>
                <a:sym typeface="Atkinson Hyperlegible"/>
              </a:rPr>
              <a:t>Tabelas que mostram médias, máximos e mínimos de parâmetros associados à doença.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10EECC-0BD5-6E05-6E6D-8034D4A4FCC9}"/>
              </a:ext>
            </a:extLst>
          </p:cNvPr>
          <p:cNvSpPr txBox="1"/>
          <p:nvPr/>
        </p:nvSpPr>
        <p:spPr>
          <a:xfrm>
            <a:off x="5847549" y="2055369"/>
            <a:ext cx="3012142" cy="461665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200">
                <a:solidFill>
                  <a:schemeClr val="accent1"/>
                </a:solidFill>
                <a:latin typeface="Atkinson Hyperlegible"/>
                <a:sym typeface="Atkinson Hyperlegible"/>
              </a:rPr>
              <a:t>Gráficos que mostram a relação entre diversos parâmetros relativos à doença.</a:t>
            </a:r>
          </a:p>
        </p:txBody>
      </p:sp>
      <p:cxnSp>
        <p:nvCxnSpPr>
          <p:cNvPr id="9" name="Conexão reta unidirecional 8">
            <a:extLst>
              <a:ext uri="{FF2B5EF4-FFF2-40B4-BE49-F238E27FC236}">
                <a16:creationId xmlns:a16="http://schemas.microsoft.com/office/drawing/2014/main" id="{B4791684-7C4F-7A6A-4250-C07CA0F794F0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866145" y="2286202"/>
            <a:ext cx="2981404" cy="1197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5ABC21-C116-E37A-7F03-2DE7E23463AB}"/>
              </a:ext>
            </a:extLst>
          </p:cNvPr>
          <p:cNvSpPr txBox="1"/>
          <p:nvPr/>
        </p:nvSpPr>
        <p:spPr>
          <a:xfrm>
            <a:off x="5847549" y="2725162"/>
            <a:ext cx="3012142" cy="461665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200">
                <a:solidFill>
                  <a:schemeClr val="accent1"/>
                </a:solidFill>
                <a:latin typeface="Atkinson Hyperlegible"/>
                <a:sym typeface="Atkinson Hyperlegible"/>
              </a:rPr>
              <a:t>Tabelas de frequências de diversos parâmetros entre doentes e não doentes.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40DE4C21-15B6-F8C0-B77D-0EACAD2E987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866144" y="2955995"/>
            <a:ext cx="2981405" cy="870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6FD3774-4A11-1DBB-DFCD-E1A9B690F685}"/>
              </a:ext>
            </a:extLst>
          </p:cNvPr>
          <p:cNvSpPr txBox="1"/>
          <p:nvPr/>
        </p:nvSpPr>
        <p:spPr>
          <a:xfrm>
            <a:off x="5847549" y="3337087"/>
            <a:ext cx="3012142" cy="1015663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200">
                <a:solidFill>
                  <a:schemeClr val="accent1"/>
                </a:solidFill>
                <a:latin typeface="Atkinson Hyperlegible"/>
                <a:sym typeface="Atkinson Hyperlegible"/>
              </a:rPr>
              <a:t>Através do input de dados pelo utilizador, é possível, com o auxílio de intervalos de referência, indicar se os valores estão ou não dentro deste intervalo. E é criado um ficheiro PDF com o relatório.</a:t>
            </a:r>
          </a:p>
        </p:txBody>
      </p:sp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B3C6648F-56AC-89DA-AD43-51EF6421207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27617" y="3844919"/>
            <a:ext cx="2919932" cy="360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E35197-BA47-0954-1BB0-68BB9CF2C06D}"/>
              </a:ext>
            </a:extLst>
          </p:cNvPr>
          <p:cNvSpPr txBox="1"/>
          <p:nvPr/>
        </p:nvSpPr>
        <p:spPr>
          <a:xfrm>
            <a:off x="5847549" y="4503010"/>
            <a:ext cx="3012142" cy="461665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just"/>
            <a:r>
              <a:rPr lang="pt-PT" sz="1200">
                <a:solidFill>
                  <a:schemeClr val="accent1"/>
                </a:solidFill>
                <a:latin typeface="Atkinson Hyperlegible"/>
                <a:sym typeface="Atkinson Hyperlegible"/>
              </a:rPr>
              <a:t>O programa termina e as janelas são fechadas.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40902989-D00E-78A5-094B-03B73DECD7C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866144" y="4563879"/>
            <a:ext cx="2981405" cy="16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58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325E9C-55E7-A2E3-0ED8-0CA3E9301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3" y="1058631"/>
            <a:ext cx="1734909" cy="2456356"/>
          </a:xfrm>
          <a:prstGeom prst="rect">
            <a:avLst/>
          </a:prstGeom>
        </p:spPr>
      </p:pic>
      <p:grpSp>
        <p:nvGrpSpPr>
          <p:cNvPr id="878" name="Google Shape;878;p47"/>
          <p:cNvGrpSpPr/>
          <p:nvPr/>
        </p:nvGrpSpPr>
        <p:grpSpPr>
          <a:xfrm>
            <a:off x="7360978" y="159088"/>
            <a:ext cx="386648" cy="371868"/>
            <a:chOff x="6968075" y="3034025"/>
            <a:chExt cx="217585" cy="209291"/>
          </a:xfrm>
        </p:grpSpPr>
        <p:sp>
          <p:nvSpPr>
            <p:cNvPr id="879" name="Google Shape;879;p47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445453" y="686763"/>
            <a:ext cx="386648" cy="371868"/>
            <a:chOff x="6968075" y="3034025"/>
            <a:chExt cx="217585" cy="209291"/>
          </a:xfrm>
        </p:grpSpPr>
        <p:sp>
          <p:nvSpPr>
            <p:cNvPr id="882" name="Google Shape;882;p47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E08B380-475F-C9E7-4AE8-93D29A56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Parâmetros</a:t>
            </a:r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F1C1BFF-6C9D-DF9A-67BF-268273FA0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20"/>
          <a:stretch/>
        </p:blipFill>
        <p:spPr>
          <a:xfrm>
            <a:off x="2058956" y="1568741"/>
            <a:ext cx="5067471" cy="3288809"/>
          </a:xfrm>
          <a:prstGeom prst="rect">
            <a:avLst/>
          </a:prstGeom>
        </p:spPr>
      </p:pic>
      <p:pic>
        <p:nvPicPr>
          <p:cNvPr id="4100" name="Picture 4" descr="arrow, bottom, direction, down ">
            <a:extLst>
              <a:ext uri="{FF2B5EF4-FFF2-40B4-BE49-F238E27FC236}">
                <a16:creationId xmlns:a16="http://schemas.microsoft.com/office/drawing/2014/main" id="{B64C6EA8-5CE4-DD63-A597-E712ABA1E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58194" y="2060198"/>
            <a:ext cx="411062" cy="95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346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4E3CDF42-A414-09A6-2316-1CE98C901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45" y="1165051"/>
            <a:ext cx="2127901" cy="2633606"/>
          </a:xfrm>
          <a:prstGeom prst="rect">
            <a:avLst/>
          </a:prstGeom>
        </p:spPr>
      </p:pic>
      <p:grpSp>
        <p:nvGrpSpPr>
          <p:cNvPr id="878" name="Google Shape;878;p47"/>
          <p:cNvGrpSpPr/>
          <p:nvPr/>
        </p:nvGrpSpPr>
        <p:grpSpPr>
          <a:xfrm>
            <a:off x="7360978" y="159088"/>
            <a:ext cx="386648" cy="371868"/>
            <a:chOff x="6968075" y="3034025"/>
            <a:chExt cx="217585" cy="209291"/>
          </a:xfrm>
        </p:grpSpPr>
        <p:sp>
          <p:nvSpPr>
            <p:cNvPr id="879" name="Google Shape;879;p47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445453" y="686763"/>
            <a:ext cx="386648" cy="371868"/>
            <a:chOff x="6968075" y="3034025"/>
            <a:chExt cx="217585" cy="209291"/>
          </a:xfrm>
        </p:grpSpPr>
        <p:sp>
          <p:nvSpPr>
            <p:cNvPr id="882" name="Google Shape;882;p47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E08B380-475F-C9E7-4AE8-93D29A56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Gráficos</a:t>
            </a:r>
            <a:endParaRPr lang="en-GB"/>
          </a:p>
        </p:txBody>
      </p:sp>
      <p:pic>
        <p:nvPicPr>
          <p:cNvPr id="1032" name="Picture 8" descr="arrow, left, arrows, direction, down, point ">
            <a:extLst>
              <a:ext uri="{FF2B5EF4-FFF2-40B4-BE49-F238E27FC236}">
                <a16:creationId xmlns:a16="http://schemas.microsoft.com/office/drawing/2014/main" id="{8C264D8A-639F-810F-9363-EAC15A49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59423" y="3133120"/>
            <a:ext cx="88392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51AA1EC2-45B3-C4D5-64A2-619BA9482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702" y="1984555"/>
            <a:ext cx="5126958" cy="2938456"/>
          </a:xfrm>
          <a:prstGeom prst="rect">
            <a:avLst/>
          </a:prstGeom>
        </p:spPr>
      </p:pic>
      <p:pic>
        <p:nvPicPr>
          <p:cNvPr id="24" name="Picture 8" descr="arrow, left, arrows, direction, down, point ">
            <a:extLst>
              <a:ext uri="{FF2B5EF4-FFF2-40B4-BE49-F238E27FC236}">
                <a16:creationId xmlns:a16="http://schemas.microsoft.com/office/drawing/2014/main" id="{2DE8162E-2461-0364-5A6B-8E85EED70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26987" y="1501953"/>
            <a:ext cx="572700" cy="70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9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91742B-820A-1850-7397-455A0733F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5" y="1257358"/>
            <a:ext cx="1737203" cy="2628784"/>
          </a:xfrm>
          <a:prstGeom prst="rect">
            <a:avLst/>
          </a:prstGeom>
        </p:spPr>
      </p:pic>
      <p:grpSp>
        <p:nvGrpSpPr>
          <p:cNvPr id="878" name="Google Shape;878;p47"/>
          <p:cNvGrpSpPr/>
          <p:nvPr/>
        </p:nvGrpSpPr>
        <p:grpSpPr>
          <a:xfrm>
            <a:off x="7360978" y="159088"/>
            <a:ext cx="386648" cy="371868"/>
            <a:chOff x="6968075" y="3034025"/>
            <a:chExt cx="217585" cy="209291"/>
          </a:xfrm>
        </p:grpSpPr>
        <p:sp>
          <p:nvSpPr>
            <p:cNvPr id="879" name="Google Shape;879;p47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47"/>
          <p:cNvGrpSpPr/>
          <p:nvPr/>
        </p:nvGrpSpPr>
        <p:grpSpPr>
          <a:xfrm>
            <a:off x="445453" y="686763"/>
            <a:ext cx="386648" cy="371868"/>
            <a:chOff x="6968075" y="3034025"/>
            <a:chExt cx="217585" cy="209291"/>
          </a:xfrm>
        </p:grpSpPr>
        <p:sp>
          <p:nvSpPr>
            <p:cNvPr id="882" name="Google Shape;882;p47"/>
            <p:cNvSpPr/>
            <p:nvPr/>
          </p:nvSpPr>
          <p:spPr>
            <a:xfrm>
              <a:off x="6968075" y="3034025"/>
              <a:ext cx="217585" cy="209291"/>
            </a:xfrm>
            <a:custGeom>
              <a:avLst/>
              <a:gdLst/>
              <a:ahLst/>
              <a:cxnLst/>
              <a:rect l="l" t="t" r="r" b="b"/>
              <a:pathLst>
                <a:path w="20017" h="19254" extrusionOk="0">
                  <a:moveTo>
                    <a:pt x="10392" y="0"/>
                  </a:moveTo>
                  <a:cubicBezTo>
                    <a:pt x="6492" y="0"/>
                    <a:pt x="2984" y="2343"/>
                    <a:pt x="1495" y="5943"/>
                  </a:cubicBezTo>
                  <a:cubicBezTo>
                    <a:pt x="0" y="9538"/>
                    <a:pt x="829" y="13681"/>
                    <a:pt x="3582" y="16434"/>
                  </a:cubicBezTo>
                  <a:cubicBezTo>
                    <a:pt x="5424" y="18276"/>
                    <a:pt x="7885" y="19254"/>
                    <a:pt x="10390" y="19254"/>
                  </a:cubicBezTo>
                  <a:cubicBezTo>
                    <a:pt x="11630" y="19254"/>
                    <a:pt x="12881" y="19014"/>
                    <a:pt x="14073" y="18521"/>
                  </a:cubicBezTo>
                  <a:cubicBezTo>
                    <a:pt x="17668" y="17032"/>
                    <a:pt x="20016" y="13519"/>
                    <a:pt x="20016" y="9625"/>
                  </a:cubicBezTo>
                  <a:cubicBezTo>
                    <a:pt x="20010" y="4311"/>
                    <a:pt x="15705" y="0"/>
                    <a:pt x="10392" y="0"/>
                  </a:cubicBezTo>
                  <a:close/>
                </a:path>
              </a:pathLst>
            </a:custGeom>
            <a:gradFill>
              <a:gsLst>
                <a:gs pos="0">
                  <a:schemeClr val="dk2">
                    <a:alpha val="54460"/>
                  </a:schemeClr>
                </a:gs>
                <a:gs pos="100000">
                  <a:schemeClr val="lt2">
                    <a:alpha val="5446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algn="bl" rotWithShape="0">
                <a:schemeClr val="accent1">
                  <a:alpha val="2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7015341" y="3068582"/>
              <a:ext cx="102808" cy="85395"/>
            </a:xfrm>
            <a:custGeom>
              <a:avLst/>
              <a:gdLst/>
              <a:ahLst/>
              <a:cxnLst/>
              <a:rect l="l" t="t" r="r" b="b"/>
              <a:pathLst>
                <a:path w="9458" h="7856" extrusionOk="0">
                  <a:moveTo>
                    <a:pt x="4995" y="0"/>
                  </a:moveTo>
                  <a:cubicBezTo>
                    <a:pt x="4393" y="0"/>
                    <a:pt x="3774" y="124"/>
                    <a:pt x="3178" y="385"/>
                  </a:cubicBezTo>
                  <a:cubicBezTo>
                    <a:pt x="1041" y="1319"/>
                    <a:pt x="1" y="3668"/>
                    <a:pt x="860" y="5624"/>
                  </a:cubicBezTo>
                  <a:cubicBezTo>
                    <a:pt x="1475" y="7032"/>
                    <a:pt x="2906" y="7856"/>
                    <a:pt x="4457" y="7856"/>
                  </a:cubicBezTo>
                  <a:cubicBezTo>
                    <a:pt x="5060" y="7856"/>
                    <a:pt x="5682" y="7731"/>
                    <a:pt x="6280" y="7468"/>
                  </a:cubicBezTo>
                  <a:cubicBezTo>
                    <a:pt x="8417" y="6533"/>
                    <a:pt x="9457" y="4191"/>
                    <a:pt x="8604" y="2235"/>
                  </a:cubicBezTo>
                  <a:cubicBezTo>
                    <a:pt x="7984" y="825"/>
                    <a:pt x="6548" y="0"/>
                    <a:pt x="4995" y="0"/>
                  </a:cubicBezTo>
                  <a:close/>
                </a:path>
              </a:pathLst>
            </a:custGeom>
            <a:solidFill>
              <a:srgbClr val="FFFFFF">
                <a:alpha val="357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E08B380-475F-C9E7-4AE8-93D29A56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Tabelas</a:t>
            </a:r>
            <a:endParaRPr lang="en-GB"/>
          </a:p>
        </p:txBody>
      </p:sp>
      <p:pic>
        <p:nvPicPr>
          <p:cNvPr id="1032" name="Picture 8" descr="arrow, left, arrows, direction, down, point ">
            <a:extLst>
              <a:ext uri="{FF2B5EF4-FFF2-40B4-BE49-F238E27FC236}">
                <a16:creationId xmlns:a16="http://schemas.microsoft.com/office/drawing/2014/main" id="{8C264D8A-639F-810F-9363-EAC15A49A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59423" y="3133120"/>
            <a:ext cx="88392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0A85F1-685B-6A06-4277-BD5D9BA794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829"/>
          <a:stretch/>
        </p:blipFill>
        <p:spPr>
          <a:xfrm>
            <a:off x="2357540" y="2273551"/>
            <a:ext cx="4953403" cy="2457840"/>
          </a:xfrm>
          <a:prstGeom prst="rect">
            <a:avLst/>
          </a:prstGeom>
        </p:spPr>
      </p:pic>
      <p:pic>
        <p:nvPicPr>
          <p:cNvPr id="10" name="Picture 8" descr="arrow, left, arrows, direction, down, point ">
            <a:extLst>
              <a:ext uri="{FF2B5EF4-FFF2-40B4-BE49-F238E27FC236}">
                <a16:creationId xmlns:a16="http://schemas.microsoft.com/office/drawing/2014/main" id="{7741C864-7746-30AF-2682-EB453B0F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00657" y="1818556"/>
            <a:ext cx="642650" cy="6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430840"/>
      </p:ext>
    </p:extLst>
  </p:cSld>
  <p:clrMapOvr>
    <a:masterClrMapping/>
  </p:clrMapOvr>
</p:sld>
</file>

<file path=ppt/theme/theme1.xml><?xml version="1.0" encoding="utf-8"?>
<a:theme xmlns:a="http://schemas.openxmlformats.org/drawingml/2006/main" name="Polycystic Ovary Syndrome (PCOS) by Slidesgo">
  <a:themeElements>
    <a:clrScheme name="Simple Light">
      <a:dk1>
        <a:srgbClr val="FCF3EC"/>
      </a:dk1>
      <a:lt1>
        <a:srgbClr val="F5D7BA"/>
      </a:lt1>
      <a:dk2>
        <a:srgbClr val="FFB899"/>
      </a:dk2>
      <a:lt2>
        <a:srgbClr val="E8675D"/>
      </a:lt2>
      <a:accent1>
        <a:srgbClr val="722932"/>
      </a:accent1>
      <a:accent2>
        <a:srgbClr val="C94E45"/>
      </a:accent2>
      <a:accent3>
        <a:srgbClr val="BD9874"/>
      </a:accent3>
      <a:accent4>
        <a:srgbClr val="FFFFFF"/>
      </a:accent4>
      <a:accent5>
        <a:srgbClr val="FFFFFF"/>
      </a:accent5>
      <a:accent6>
        <a:srgbClr val="FFFFFF"/>
      </a:accent6>
      <a:hlink>
        <a:srgbClr val="7229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Polycystic Ovary Syndrome (PCOS) by Slidesgo</vt:lpstr>
      <vt:lpstr>Síndrome do Ovário Policístico (PCOS)</vt:lpstr>
      <vt:lpstr>Índice</vt:lpstr>
      <vt:lpstr>PCOS</vt:lpstr>
      <vt:lpstr>Base de Dados</vt:lpstr>
      <vt:lpstr>Objetivos</vt:lpstr>
      <vt:lpstr>Funções do Programa</vt:lpstr>
      <vt:lpstr>Parâmetros</vt:lpstr>
      <vt:lpstr>Gráficos</vt:lpstr>
      <vt:lpstr>Tabelas</vt:lpstr>
      <vt:lpstr>Avaliação Clínica</vt:lpstr>
      <vt:lpstr>Questões?  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Síndrome do Ovário Policístico (PCOS)</dc:title>
  <cp:revision>1</cp:revision>
  <dcterms:modified xsi:type="dcterms:W3CDTF">2023-12-16T11:35:09Z</dcterms:modified>
</cp:coreProperties>
</file>